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p:sldMasterIdLst>
    <p:sldMasterId id="2147483649" r:id="rId1"/>
  </p:sldMasterIdLst>
  <p:notesMasterIdLst>
    <p:notesMasterId r:id="rId44"/>
  </p:notesMasterIdLst>
  <p:handoutMasterIdLst>
    <p:handoutMasterId r:id="rId45"/>
  </p:handoutMasterIdLst>
  <p:sldIdLst>
    <p:sldId id="709" r:id="rId2"/>
    <p:sldId id="301" r:id="rId3"/>
    <p:sldId id="400" r:id="rId4"/>
    <p:sldId id="262" r:id="rId5"/>
    <p:sldId id="264" r:id="rId6"/>
    <p:sldId id="341" r:id="rId7"/>
    <p:sldId id="397" r:id="rId8"/>
    <p:sldId id="268" r:id="rId9"/>
    <p:sldId id="324" r:id="rId10"/>
    <p:sldId id="342" r:id="rId11"/>
    <p:sldId id="270" r:id="rId12"/>
    <p:sldId id="271" r:id="rId13"/>
    <p:sldId id="343" r:id="rId14"/>
    <p:sldId id="344" r:id="rId15"/>
    <p:sldId id="304" r:id="rId16"/>
    <p:sldId id="306" r:id="rId17"/>
    <p:sldId id="308" r:id="rId18"/>
    <p:sldId id="820" r:id="rId19"/>
    <p:sldId id="345" r:id="rId20"/>
    <p:sldId id="282" r:id="rId21"/>
    <p:sldId id="283" r:id="rId22"/>
    <p:sldId id="284" r:id="rId23"/>
    <p:sldId id="346" r:id="rId24"/>
    <p:sldId id="347" r:id="rId25"/>
    <p:sldId id="287" r:id="rId26"/>
    <p:sldId id="288" r:id="rId27"/>
    <p:sldId id="290" r:id="rId28"/>
    <p:sldId id="399" r:id="rId29"/>
    <p:sldId id="291" r:id="rId30"/>
    <p:sldId id="293" r:id="rId31"/>
    <p:sldId id="295" r:id="rId32"/>
    <p:sldId id="296" r:id="rId33"/>
    <p:sldId id="310" r:id="rId34"/>
    <p:sldId id="309" r:id="rId35"/>
    <p:sldId id="299" r:id="rId36"/>
    <p:sldId id="819" r:id="rId37"/>
    <p:sldId id="809" r:id="rId38"/>
    <p:sldId id="810" r:id="rId39"/>
    <p:sldId id="817" r:id="rId40"/>
    <p:sldId id="783" r:id="rId41"/>
    <p:sldId id="409" r:id="rId42"/>
    <p:sldId id="411" r:id="rId43"/>
  </p:sldIdLst>
  <p:sldSz cx="9144000" cy="6858000" type="screen4x3"/>
  <p:notesSz cx="7099300" cy="10234613"/>
  <p:defaultTextStyle>
    <a:defPPr>
      <a:defRPr lang="zh-CN"/>
    </a:defPPr>
    <a:lvl1pPr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700"/>
    <a:srgbClr val="FF8400"/>
    <a:srgbClr val="F649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08" autoAdjust="0"/>
    <p:restoredTop sz="90877"/>
  </p:normalViewPr>
  <p:slideViewPr>
    <p:cSldViewPr>
      <p:cViewPr varScale="1">
        <p:scale>
          <a:sx n="88" d="100"/>
          <a:sy n="88" d="100"/>
        </p:scale>
        <p:origin x="147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E0E12-9242-F544-8C88-72A744BD7720}"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zh-CN" altLang="en-US"/>
        </a:p>
      </dgm:t>
    </dgm:pt>
    <dgm:pt modelId="{92DFF482-B85F-4B40-9052-14D2E0943A3A}">
      <dgm:prSet phldrT="[文本]" custT="1"/>
      <dgm:spPr/>
      <dgm:t>
        <a:bodyPr/>
        <a:lstStyle/>
        <a:p>
          <a:r>
            <a:rPr lang="zh-CN" altLang="en-US" sz="3200" dirty="0"/>
            <a:t>大一</a:t>
          </a:r>
          <a:r>
            <a:rPr lang="en-US" altLang="zh-CN" sz="3200" dirty="0"/>
            <a:t> (</a:t>
          </a:r>
          <a:r>
            <a:rPr lang="zh-CN" altLang="en-US" sz="3200" dirty="0"/>
            <a:t>上</a:t>
          </a:r>
          <a:r>
            <a:rPr lang="en-US" altLang="zh-CN" sz="3200" dirty="0"/>
            <a:t>)</a:t>
          </a:r>
          <a:endParaRPr lang="zh-CN" altLang="en-US" sz="3200" dirty="0"/>
        </a:p>
      </dgm:t>
    </dgm:pt>
    <dgm:pt modelId="{4BF11F78-1504-EC4E-9882-5315743FD5BF}" type="parTrans" cxnId="{4F8A296A-8578-F04E-B584-9896C14E0263}">
      <dgm:prSet/>
      <dgm:spPr/>
      <dgm:t>
        <a:bodyPr/>
        <a:lstStyle/>
        <a:p>
          <a:endParaRPr lang="zh-CN" altLang="en-US"/>
        </a:p>
      </dgm:t>
    </dgm:pt>
    <dgm:pt modelId="{E911A13D-2080-F94E-8729-EB76CD8B8AF7}" type="sibTrans" cxnId="{4F8A296A-8578-F04E-B584-9896C14E0263}">
      <dgm:prSet/>
      <dgm:spPr/>
      <dgm:t>
        <a:bodyPr/>
        <a:lstStyle/>
        <a:p>
          <a:endParaRPr lang="zh-CN" altLang="en-US"/>
        </a:p>
      </dgm:t>
    </dgm:pt>
    <dgm:pt modelId="{DF3959BA-E668-3E4C-8330-20E773C7FFC4}">
      <dgm:prSet phldrT="[文本]" custT="1"/>
      <dgm:spPr/>
      <dgm:t>
        <a:bodyPr/>
        <a:lstStyle/>
        <a:p>
          <a:r>
            <a:rPr lang="en-US" altLang="zh-CN" sz="2000" dirty="0"/>
            <a:t>Arduino</a:t>
          </a:r>
        </a:p>
        <a:p>
          <a:r>
            <a:rPr lang="en-US" altLang="zh-CN" sz="2000" dirty="0"/>
            <a:t>C++/Python</a:t>
          </a:r>
          <a:endParaRPr lang="zh-CN" altLang="en-US" sz="2000" dirty="0"/>
        </a:p>
      </dgm:t>
    </dgm:pt>
    <dgm:pt modelId="{C30627C1-FE52-EB4A-8908-ACCC0E056D88}" type="parTrans" cxnId="{9E4F7D1A-5E25-8B41-AC11-57AE74479C60}">
      <dgm:prSet/>
      <dgm:spPr/>
      <dgm:t>
        <a:bodyPr/>
        <a:lstStyle/>
        <a:p>
          <a:endParaRPr lang="zh-CN" altLang="en-US"/>
        </a:p>
      </dgm:t>
    </dgm:pt>
    <dgm:pt modelId="{2CD759C0-0906-7749-8A97-103BCB9CF20B}" type="sibTrans" cxnId="{9E4F7D1A-5E25-8B41-AC11-57AE74479C60}">
      <dgm:prSet/>
      <dgm:spPr/>
      <dgm:t>
        <a:bodyPr/>
        <a:lstStyle/>
        <a:p>
          <a:endParaRPr lang="zh-CN" altLang="en-US"/>
        </a:p>
      </dgm:t>
    </dgm:pt>
    <dgm:pt modelId="{32DCA50D-D058-1843-901E-65E9FE88AEA4}">
      <dgm:prSet phldrT="[文本]" custT="1"/>
      <dgm:spPr/>
      <dgm:t>
        <a:bodyPr/>
        <a:lstStyle/>
        <a:p>
          <a:pPr>
            <a:spcAft>
              <a:spcPts val="400"/>
            </a:spcAft>
          </a:pPr>
          <a:r>
            <a:rPr lang="zh-CN" altLang="en-US" sz="1800" dirty="0">
              <a:solidFill>
                <a:srgbClr val="0070C0"/>
              </a:solidFill>
            </a:rPr>
            <a:t>专业导论</a:t>
          </a:r>
          <a:endParaRPr lang="en-US" altLang="zh-CN" sz="1800" dirty="0">
            <a:solidFill>
              <a:srgbClr val="0070C0"/>
            </a:solidFill>
          </a:endParaRPr>
        </a:p>
        <a:p>
          <a:pPr>
            <a:spcAft>
              <a:spcPts val="400"/>
            </a:spcAft>
          </a:pPr>
          <a:r>
            <a:rPr lang="en-US" altLang="zh-CN" sz="1800" dirty="0"/>
            <a:t>C++</a:t>
          </a:r>
          <a:r>
            <a:rPr lang="zh-CN" altLang="en-US" sz="1800" dirty="0"/>
            <a:t>程序设计</a:t>
          </a:r>
          <a:endParaRPr lang="en-US" altLang="zh-CN" sz="1800" dirty="0"/>
        </a:p>
        <a:p>
          <a:pPr>
            <a:spcAft>
              <a:spcPts val="400"/>
            </a:spcAft>
          </a:pPr>
          <a:r>
            <a:rPr lang="en-US" altLang="zh-CN" sz="1800" dirty="0"/>
            <a:t>Python</a:t>
          </a:r>
          <a:r>
            <a:rPr lang="zh-CN" altLang="en-US" sz="1800" dirty="0"/>
            <a:t>选修</a:t>
          </a:r>
        </a:p>
      </dgm:t>
    </dgm:pt>
    <dgm:pt modelId="{F95B470E-EA97-A94C-97A8-F1C7C7824FA7}" type="parTrans" cxnId="{B9D45C48-11CB-E949-8ECE-F9CA1DEB89AF}">
      <dgm:prSet/>
      <dgm:spPr/>
      <dgm:t>
        <a:bodyPr/>
        <a:lstStyle/>
        <a:p>
          <a:endParaRPr lang="zh-CN" altLang="en-US"/>
        </a:p>
      </dgm:t>
    </dgm:pt>
    <dgm:pt modelId="{64A3A8D0-E597-6B47-80EB-BE85EEDDF9F3}" type="sibTrans" cxnId="{B9D45C48-11CB-E949-8ECE-F9CA1DEB89AF}">
      <dgm:prSet/>
      <dgm:spPr/>
      <dgm:t>
        <a:bodyPr/>
        <a:lstStyle/>
        <a:p>
          <a:endParaRPr lang="zh-CN" altLang="en-US"/>
        </a:p>
      </dgm:t>
    </dgm:pt>
    <dgm:pt modelId="{C24ECFBC-EEE8-9942-A0C0-1EC2565AA487}">
      <dgm:prSet phldrT="[文本]" custT="1"/>
      <dgm:spPr/>
      <dgm:t>
        <a:bodyPr/>
        <a:lstStyle/>
        <a:p>
          <a:r>
            <a:rPr lang="zh-CN" altLang="en-US" sz="3200" dirty="0"/>
            <a:t>大一</a:t>
          </a:r>
          <a:r>
            <a:rPr lang="en-US" altLang="zh-CN" sz="3200" dirty="0"/>
            <a:t> (</a:t>
          </a:r>
          <a:r>
            <a:rPr lang="zh-CN" altLang="en-US" sz="3200" dirty="0"/>
            <a:t>下</a:t>
          </a:r>
          <a:r>
            <a:rPr lang="en-US" altLang="zh-CN" sz="3200" dirty="0"/>
            <a:t>)</a:t>
          </a:r>
          <a:endParaRPr lang="zh-CN" altLang="en-US" sz="3200" dirty="0"/>
        </a:p>
      </dgm:t>
    </dgm:pt>
    <dgm:pt modelId="{4E452B63-3947-194A-A8B1-6DEAFE9D8E3C}" type="parTrans" cxnId="{74C65C79-B2BC-C342-A737-00E22C5A94D8}">
      <dgm:prSet/>
      <dgm:spPr/>
      <dgm:t>
        <a:bodyPr/>
        <a:lstStyle/>
        <a:p>
          <a:endParaRPr lang="zh-CN" altLang="en-US"/>
        </a:p>
      </dgm:t>
    </dgm:pt>
    <dgm:pt modelId="{29D336DA-4EBB-8946-9749-484F0C77A4A3}" type="sibTrans" cxnId="{74C65C79-B2BC-C342-A737-00E22C5A94D8}">
      <dgm:prSet/>
      <dgm:spPr/>
      <dgm:t>
        <a:bodyPr/>
        <a:lstStyle/>
        <a:p>
          <a:endParaRPr lang="zh-CN" altLang="en-US"/>
        </a:p>
      </dgm:t>
    </dgm:pt>
    <dgm:pt modelId="{2C0ED7F2-A7B6-5140-BF40-69F6AFDA7FE7}">
      <dgm:prSet phldrT="[文本]"/>
      <dgm:spPr/>
      <dgm:t>
        <a:bodyPr/>
        <a:lstStyle/>
        <a:p>
          <a:r>
            <a:rPr lang="zh-CN" altLang="en-US" dirty="0"/>
            <a:t>模拟电子技术</a:t>
          </a:r>
        </a:p>
      </dgm:t>
    </dgm:pt>
    <dgm:pt modelId="{2D5C611E-D998-EA4D-94DD-F454837863A0}" type="parTrans" cxnId="{A4BB9730-7A73-1743-9F29-C862149A1422}">
      <dgm:prSet/>
      <dgm:spPr/>
      <dgm:t>
        <a:bodyPr/>
        <a:lstStyle/>
        <a:p>
          <a:endParaRPr lang="zh-CN" altLang="en-US"/>
        </a:p>
      </dgm:t>
    </dgm:pt>
    <dgm:pt modelId="{130F77FD-0E1E-F54F-9D7D-A8B995257A33}" type="sibTrans" cxnId="{A4BB9730-7A73-1743-9F29-C862149A1422}">
      <dgm:prSet/>
      <dgm:spPr/>
      <dgm:t>
        <a:bodyPr/>
        <a:lstStyle/>
        <a:p>
          <a:endParaRPr lang="zh-CN" altLang="en-US"/>
        </a:p>
      </dgm:t>
    </dgm:pt>
    <dgm:pt modelId="{96B6A480-A248-4D44-ADE5-99A53B9CBABD}">
      <dgm:prSet phldrT="[文本]"/>
      <dgm:spPr/>
      <dgm:t>
        <a:bodyPr/>
        <a:lstStyle/>
        <a:p>
          <a:pPr>
            <a:spcAft>
              <a:spcPts val="500"/>
            </a:spcAft>
          </a:pPr>
          <a:r>
            <a:rPr lang="zh-CN" altLang="en-US" dirty="0">
              <a:solidFill>
                <a:srgbClr val="0070C0"/>
              </a:solidFill>
            </a:rPr>
            <a:t>电路分析基础</a:t>
          </a:r>
          <a:endParaRPr lang="en-US" altLang="zh-CN" dirty="0">
            <a:solidFill>
              <a:srgbClr val="0070C0"/>
            </a:solidFill>
          </a:endParaRPr>
        </a:p>
        <a:p>
          <a:pPr>
            <a:spcAft>
              <a:spcPts val="500"/>
            </a:spcAft>
          </a:pPr>
          <a:r>
            <a:rPr lang="zh-CN" altLang="en-US" dirty="0">
              <a:solidFill>
                <a:srgbClr val="0070C0"/>
              </a:solidFill>
            </a:rPr>
            <a:t>电子电路基础</a:t>
          </a:r>
        </a:p>
      </dgm:t>
    </dgm:pt>
    <dgm:pt modelId="{DBC0C655-8EEB-D349-8A23-D76D099BFDEE}" type="parTrans" cxnId="{9EF2E951-AFBF-734B-AE09-394EC096F8A0}">
      <dgm:prSet/>
      <dgm:spPr/>
      <dgm:t>
        <a:bodyPr/>
        <a:lstStyle/>
        <a:p>
          <a:endParaRPr lang="zh-CN" altLang="en-US"/>
        </a:p>
      </dgm:t>
    </dgm:pt>
    <dgm:pt modelId="{C3217530-EE68-A145-8555-AB3E3F763536}" type="sibTrans" cxnId="{9EF2E951-AFBF-734B-AE09-394EC096F8A0}">
      <dgm:prSet/>
      <dgm:spPr/>
      <dgm:t>
        <a:bodyPr/>
        <a:lstStyle/>
        <a:p>
          <a:endParaRPr lang="zh-CN" altLang="en-US"/>
        </a:p>
      </dgm:t>
    </dgm:pt>
    <dgm:pt modelId="{D4B28B60-500C-FA4D-BB56-5CE602A4B4CE}">
      <dgm:prSet custT="1"/>
      <dgm:spPr/>
      <dgm:t>
        <a:bodyPr/>
        <a:lstStyle/>
        <a:p>
          <a:r>
            <a:rPr lang="zh-CN" altLang="en-US" sz="3200" dirty="0">
              <a:solidFill>
                <a:srgbClr val="FF0000"/>
              </a:solidFill>
            </a:rPr>
            <a:t>大二</a:t>
          </a:r>
          <a:r>
            <a:rPr lang="en-US" altLang="zh-CN" sz="3200" dirty="0">
              <a:solidFill>
                <a:srgbClr val="FF0000"/>
              </a:solidFill>
            </a:rPr>
            <a:t> (</a:t>
          </a:r>
          <a:r>
            <a:rPr lang="zh-CN" altLang="en-US" sz="3200" dirty="0">
              <a:solidFill>
                <a:srgbClr val="FF0000"/>
              </a:solidFill>
            </a:rPr>
            <a:t>上</a:t>
          </a:r>
          <a:r>
            <a:rPr lang="en-US" altLang="zh-CN" sz="3200" dirty="0">
              <a:solidFill>
                <a:srgbClr val="FF0000"/>
              </a:solidFill>
            </a:rPr>
            <a:t>)</a:t>
          </a:r>
          <a:endParaRPr lang="zh-CN" altLang="en-US" sz="3200" dirty="0">
            <a:solidFill>
              <a:srgbClr val="FF0000"/>
            </a:solidFill>
          </a:endParaRPr>
        </a:p>
      </dgm:t>
    </dgm:pt>
    <dgm:pt modelId="{8B4C6F29-C33F-6B4F-8099-9FC507A020E9}" type="parTrans" cxnId="{93F3F1E2-8767-E146-9523-9EBE2FFDA16C}">
      <dgm:prSet/>
      <dgm:spPr/>
      <dgm:t>
        <a:bodyPr/>
        <a:lstStyle/>
        <a:p>
          <a:endParaRPr lang="zh-CN" altLang="en-US"/>
        </a:p>
      </dgm:t>
    </dgm:pt>
    <dgm:pt modelId="{CEC6C5A9-C69C-A84E-8BD0-026261DBACC5}" type="sibTrans" cxnId="{93F3F1E2-8767-E146-9523-9EBE2FFDA16C}">
      <dgm:prSet/>
      <dgm:spPr/>
      <dgm:t>
        <a:bodyPr/>
        <a:lstStyle/>
        <a:p>
          <a:endParaRPr lang="zh-CN" altLang="en-US"/>
        </a:p>
      </dgm:t>
    </dgm:pt>
    <dgm:pt modelId="{2D2F395A-C8CE-DD43-BA1F-46877D852601}">
      <dgm:prSet/>
      <dgm:spPr/>
      <dgm:t>
        <a:bodyPr/>
        <a:lstStyle/>
        <a:p>
          <a:r>
            <a:rPr lang="zh-CN" altLang="en-US" dirty="0"/>
            <a:t>数字电子技术</a:t>
          </a:r>
        </a:p>
      </dgm:t>
    </dgm:pt>
    <dgm:pt modelId="{207420F3-B1DB-5F4B-9267-BFD1FA4375D9}" type="parTrans" cxnId="{11BEC803-E19B-F94B-A464-4BAFE54829AC}">
      <dgm:prSet/>
      <dgm:spPr/>
      <dgm:t>
        <a:bodyPr/>
        <a:lstStyle/>
        <a:p>
          <a:endParaRPr lang="zh-CN" altLang="en-US"/>
        </a:p>
      </dgm:t>
    </dgm:pt>
    <dgm:pt modelId="{4D2D04F3-7EA3-EE4E-B05E-598C649829AC}" type="sibTrans" cxnId="{11BEC803-E19B-F94B-A464-4BAFE54829AC}">
      <dgm:prSet/>
      <dgm:spPr/>
      <dgm:t>
        <a:bodyPr/>
        <a:lstStyle/>
        <a:p>
          <a:endParaRPr lang="zh-CN" altLang="en-US"/>
        </a:p>
      </dgm:t>
    </dgm:pt>
    <dgm:pt modelId="{3633D9F6-62A5-E942-AA46-8ADB56B70C8D}">
      <dgm:prSet/>
      <dgm:spPr/>
      <dgm:t>
        <a:bodyPr/>
        <a:lstStyle/>
        <a:p>
          <a:r>
            <a:rPr lang="zh-CN" altLang="en-US" dirty="0">
              <a:solidFill>
                <a:srgbClr val="FF0000"/>
              </a:solidFill>
            </a:rPr>
            <a:t>数字系统设计</a:t>
          </a:r>
        </a:p>
      </dgm:t>
    </dgm:pt>
    <dgm:pt modelId="{44C9EAD2-AF2C-124E-BA00-11C385CA2B15}" type="parTrans" cxnId="{6D639EB6-69A5-1941-82FA-6B66449C6B4A}">
      <dgm:prSet/>
      <dgm:spPr/>
      <dgm:t>
        <a:bodyPr/>
        <a:lstStyle/>
        <a:p>
          <a:endParaRPr lang="zh-CN" altLang="en-US"/>
        </a:p>
      </dgm:t>
    </dgm:pt>
    <dgm:pt modelId="{DFC38F86-6BFF-704B-B96B-E306ABFF76AA}" type="sibTrans" cxnId="{6D639EB6-69A5-1941-82FA-6B66449C6B4A}">
      <dgm:prSet/>
      <dgm:spPr/>
      <dgm:t>
        <a:bodyPr/>
        <a:lstStyle/>
        <a:p>
          <a:endParaRPr lang="zh-CN" altLang="en-US"/>
        </a:p>
      </dgm:t>
    </dgm:pt>
    <dgm:pt modelId="{6A2419B2-CC3F-F14D-B470-7891685CE362}" type="pres">
      <dgm:prSet presAssocID="{DCFE0E12-9242-F544-8C88-72A744BD7720}" presName="diagram" presStyleCnt="0">
        <dgm:presLayoutVars>
          <dgm:chPref val="1"/>
          <dgm:dir/>
          <dgm:animOne val="branch"/>
          <dgm:animLvl val="lvl"/>
          <dgm:resizeHandles/>
        </dgm:presLayoutVars>
      </dgm:prSet>
      <dgm:spPr/>
    </dgm:pt>
    <dgm:pt modelId="{F0A445CC-2EA1-7E4E-A68B-3E0DB3C44448}" type="pres">
      <dgm:prSet presAssocID="{92DFF482-B85F-4B40-9052-14D2E0943A3A}" presName="root" presStyleCnt="0"/>
      <dgm:spPr/>
    </dgm:pt>
    <dgm:pt modelId="{26D59FB0-23AE-DC4F-A827-747E5B805050}" type="pres">
      <dgm:prSet presAssocID="{92DFF482-B85F-4B40-9052-14D2E0943A3A}" presName="rootComposite" presStyleCnt="0"/>
      <dgm:spPr/>
    </dgm:pt>
    <dgm:pt modelId="{EA34B20B-1AEA-5C48-A855-3F0B6E436131}" type="pres">
      <dgm:prSet presAssocID="{92DFF482-B85F-4B40-9052-14D2E0943A3A}" presName="rootText" presStyleLbl="node1" presStyleIdx="0" presStyleCnt="3"/>
      <dgm:spPr/>
    </dgm:pt>
    <dgm:pt modelId="{904DCC49-AAE5-7E43-BC5D-B667E047E855}" type="pres">
      <dgm:prSet presAssocID="{92DFF482-B85F-4B40-9052-14D2E0943A3A}" presName="rootConnector" presStyleLbl="node1" presStyleIdx="0" presStyleCnt="3"/>
      <dgm:spPr/>
    </dgm:pt>
    <dgm:pt modelId="{E6CEB63A-4BC7-C240-8E7A-A72342C04832}" type="pres">
      <dgm:prSet presAssocID="{92DFF482-B85F-4B40-9052-14D2E0943A3A}" presName="childShape" presStyleCnt="0"/>
      <dgm:spPr/>
    </dgm:pt>
    <dgm:pt modelId="{D52401C1-A9E9-E04A-B524-63A98CD94609}" type="pres">
      <dgm:prSet presAssocID="{C30627C1-FE52-EB4A-8908-ACCC0E056D88}" presName="Name13" presStyleLbl="parChTrans1D2" presStyleIdx="0" presStyleCnt="6"/>
      <dgm:spPr/>
    </dgm:pt>
    <dgm:pt modelId="{9DA1968F-F53C-4D4D-A8BD-AB5A35CBB39B}" type="pres">
      <dgm:prSet presAssocID="{DF3959BA-E668-3E4C-8330-20E773C7FFC4}" presName="childText" presStyleLbl="bgAcc1" presStyleIdx="0" presStyleCnt="6">
        <dgm:presLayoutVars>
          <dgm:bulletEnabled val="1"/>
        </dgm:presLayoutVars>
      </dgm:prSet>
      <dgm:spPr/>
    </dgm:pt>
    <dgm:pt modelId="{59B19614-201C-1A41-8149-B51C8766C53A}" type="pres">
      <dgm:prSet presAssocID="{F95B470E-EA97-A94C-97A8-F1C7C7824FA7}" presName="Name13" presStyleLbl="parChTrans1D2" presStyleIdx="1" presStyleCnt="6"/>
      <dgm:spPr/>
    </dgm:pt>
    <dgm:pt modelId="{FC1602E0-A5D5-8342-B2D0-1C96F44AE00E}" type="pres">
      <dgm:prSet presAssocID="{32DCA50D-D058-1843-901E-65E9FE88AEA4}" presName="childText" presStyleLbl="bgAcc1" presStyleIdx="1" presStyleCnt="6">
        <dgm:presLayoutVars>
          <dgm:bulletEnabled val="1"/>
        </dgm:presLayoutVars>
      </dgm:prSet>
      <dgm:spPr/>
    </dgm:pt>
    <dgm:pt modelId="{98138ABB-9C87-D946-8DB4-C0144D3F6539}" type="pres">
      <dgm:prSet presAssocID="{C24ECFBC-EEE8-9942-A0C0-1EC2565AA487}" presName="root" presStyleCnt="0"/>
      <dgm:spPr/>
    </dgm:pt>
    <dgm:pt modelId="{9FB8C671-6003-C840-A832-8A5DFD29C1EC}" type="pres">
      <dgm:prSet presAssocID="{C24ECFBC-EEE8-9942-A0C0-1EC2565AA487}" presName="rootComposite" presStyleCnt="0"/>
      <dgm:spPr/>
    </dgm:pt>
    <dgm:pt modelId="{49051B2F-476E-1043-ACA7-8142298B68FF}" type="pres">
      <dgm:prSet presAssocID="{C24ECFBC-EEE8-9942-A0C0-1EC2565AA487}" presName="rootText" presStyleLbl="node1" presStyleIdx="1" presStyleCnt="3"/>
      <dgm:spPr/>
    </dgm:pt>
    <dgm:pt modelId="{356C35B7-943D-D146-9DD0-D45EA3052D58}" type="pres">
      <dgm:prSet presAssocID="{C24ECFBC-EEE8-9942-A0C0-1EC2565AA487}" presName="rootConnector" presStyleLbl="node1" presStyleIdx="1" presStyleCnt="3"/>
      <dgm:spPr/>
    </dgm:pt>
    <dgm:pt modelId="{43FD66FB-8057-2144-92C7-66142EAADA61}" type="pres">
      <dgm:prSet presAssocID="{C24ECFBC-EEE8-9942-A0C0-1EC2565AA487}" presName="childShape" presStyleCnt="0"/>
      <dgm:spPr/>
    </dgm:pt>
    <dgm:pt modelId="{C37EC246-8DEA-DB4D-8F4E-CD1FC09FA298}" type="pres">
      <dgm:prSet presAssocID="{2D5C611E-D998-EA4D-94DD-F454837863A0}" presName="Name13" presStyleLbl="parChTrans1D2" presStyleIdx="2" presStyleCnt="6"/>
      <dgm:spPr/>
    </dgm:pt>
    <dgm:pt modelId="{010CE722-9B95-BD4B-AD90-6F7A76A3A755}" type="pres">
      <dgm:prSet presAssocID="{2C0ED7F2-A7B6-5140-BF40-69F6AFDA7FE7}" presName="childText" presStyleLbl="bgAcc1" presStyleIdx="2" presStyleCnt="6">
        <dgm:presLayoutVars>
          <dgm:bulletEnabled val="1"/>
        </dgm:presLayoutVars>
      </dgm:prSet>
      <dgm:spPr/>
    </dgm:pt>
    <dgm:pt modelId="{8C46A5D0-C57F-0046-849B-EDA2D329F82A}" type="pres">
      <dgm:prSet presAssocID="{DBC0C655-8EEB-D349-8A23-D76D099BFDEE}" presName="Name13" presStyleLbl="parChTrans1D2" presStyleIdx="3" presStyleCnt="6"/>
      <dgm:spPr/>
    </dgm:pt>
    <dgm:pt modelId="{99C3BE2E-9115-2A45-92D2-C630BF99C777}" type="pres">
      <dgm:prSet presAssocID="{96B6A480-A248-4D44-ADE5-99A53B9CBABD}" presName="childText" presStyleLbl="bgAcc1" presStyleIdx="3" presStyleCnt="6">
        <dgm:presLayoutVars>
          <dgm:bulletEnabled val="1"/>
        </dgm:presLayoutVars>
      </dgm:prSet>
      <dgm:spPr/>
    </dgm:pt>
    <dgm:pt modelId="{375E09ED-4732-8044-865D-79558506CAFA}" type="pres">
      <dgm:prSet presAssocID="{D4B28B60-500C-FA4D-BB56-5CE602A4B4CE}" presName="root" presStyleCnt="0"/>
      <dgm:spPr/>
    </dgm:pt>
    <dgm:pt modelId="{07E29754-E637-594A-9A7A-3051BA321AB7}" type="pres">
      <dgm:prSet presAssocID="{D4B28B60-500C-FA4D-BB56-5CE602A4B4CE}" presName="rootComposite" presStyleCnt="0"/>
      <dgm:spPr/>
    </dgm:pt>
    <dgm:pt modelId="{A366853C-844B-0A42-B025-44E02CE2221A}" type="pres">
      <dgm:prSet presAssocID="{D4B28B60-500C-FA4D-BB56-5CE602A4B4CE}" presName="rootText" presStyleLbl="node1" presStyleIdx="2" presStyleCnt="3"/>
      <dgm:spPr/>
    </dgm:pt>
    <dgm:pt modelId="{15AABD3D-87E9-6642-AD1B-A8E1F102873A}" type="pres">
      <dgm:prSet presAssocID="{D4B28B60-500C-FA4D-BB56-5CE602A4B4CE}" presName="rootConnector" presStyleLbl="node1" presStyleIdx="2" presStyleCnt="3"/>
      <dgm:spPr/>
    </dgm:pt>
    <dgm:pt modelId="{BF3A4BA6-ACE7-8446-ADD3-E8D1347933BF}" type="pres">
      <dgm:prSet presAssocID="{D4B28B60-500C-FA4D-BB56-5CE602A4B4CE}" presName="childShape" presStyleCnt="0"/>
      <dgm:spPr/>
    </dgm:pt>
    <dgm:pt modelId="{5AFAC3B9-1BEC-5F43-A5F6-85D7A8FF923B}" type="pres">
      <dgm:prSet presAssocID="{207420F3-B1DB-5F4B-9267-BFD1FA4375D9}" presName="Name13" presStyleLbl="parChTrans1D2" presStyleIdx="4" presStyleCnt="6"/>
      <dgm:spPr/>
    </dgm:pt>
    <dgm:pt modelId="{5D98EC6F-39BA-2F47-8B36-CB266D694CD9}" type="pres">
      <dgm:prSet presAssocID="{2D2F395A-C8CE-DD43-BA1F-46877D852601}" presName="childText" presStyleLbl="bgAcc1" presStyleIdx="4" presStyleCnt="6">
        <dgm:presLayoutVars>
          <dgm:bulletEnabled val="1"/>
        </dgm:presLayoutVars>
      </dgm:prSet>
      <dgm:spPr/>
    </dgm:pt>
    <dgm:pt modelId="{352F3B77-93D0-364B-A480-096D0D0E1076}" type="pres">
      <dgm:prSet presAssocID="{44C9EAD2-AF2C-124E-BA00-11C385CA2B15}" presName="Name13" presStyleLbl="parChTrans1D2" presStyleIdx="5" presStyleCnt="6"/>
      <dgm:spPr/>
    </dgm:pt>
    <dgm:pt modelId="{3C191176-DD99-384A-9D65-943D9EA11F0B}" type="pres">
      <dgm:prSet presAssocID="{3633D9F6-62A5-E942-AA46-8ADB56B70C8D}" presName="childText" presStyleLbl="bgAcc1" presStyleIdx="5" presStyleCnt="6">
        <dgm:presLayoutVars>
          <dgm:bulletEnabled val="1"/>
        </dgm:presLayoutVars>
      </dgm:prSet>
      <dgm:spPr/>
    </dgm:pt>
  </dgm:ptLst>
  <dgm:cxnLst>
    <dgm:cxn modelId="{DC89DC01-4B63-4D13-9B38-350D0C76C01A}" type="presOf" srcId="{92DFF482-B85F-4B40-9052-14D2E0943A3A}" destId="{904DCC49-AAE5-7E43-BC5D-B667E047E855}" srcOrd="1" destOrd="0" presId="urn:microsoft.com/office/officeart/2005/8/layout/hierarchy3"/>
    <dgm:cxn modelId="{97554703-70BF-4A3F-B0FE-3E8CEBEF03C4}" type="presOf" srcId="{2D2F395A-C8CE-DD43-BA1F-46877D852601}" destId="{5D98EC6F-39BA-2F47-8B36-CB266D694CD9}" srcOrd="0" destOrd="0" presId="urn:microsoft.com/office/officeart/2005/8/layout/hierarchy3"/>
    <dgm:cxn modelId="{11BEC803-E19B-F94B-A464-4BAFE54829AC}" srcId="{D4B28B60-500C-FA4D-BB56-5CE602A4B4CE}" destId="{2D2F395A-C8CE-DD43-BA1F-46877D852601}" srcOrd="0" destOrd="0" parTransId="{207420F3-B1DB-5F4B-9267-BFD1FA4375D9}" sibTransId="{4D2D04F3-7EA3-EE4E-B05E-598C649829AC}"/>
    <dgm:cxn modelId="{24D2210D-1EC0-4E3A-B338-0529DCCEE144}" type="presOf" srcId="{96B6A480-A248-4D44-ADE5-99A53B9CBABD}" destId="{99C3BE2E-9115-2A45-92D2-C630BF99C777}" srcOrd="0" destOrd="0" presId="urn:microsoft.com/office/officeart/2005/8/layout/hierarchy3"/>
    <dgm:cxn modelId="{D410A213-8CC6-4CAA-85DD-F81E34FE1115}" type="presOf" srcId="{3633D9F6-62A5-E942-AA46-8ADB56B70C8D}" destId="{3C191176-DD99-384A-9D65-943D9EA11F0B}" srcOrd="0" destOrd="0" presId="urn:microsoft.com/office/officeart/2005/8/layout/hierarchy3"/>
    <dgm:cxn modelId="{9E4F7D1A-5E25-8B41-AC11-57AE74479C60}" srcId="{92DFF482-B85F-4B40-9052-14D2E0943A3A}" destId="{DF3959BA-E668-3E4C-8330-20E773C7FFC4}" srcOrd="0" destOrd="0" parTransId="{C30627C1-FE52-EB4A-8908-ACCC0E056D88}" sibTransId="{2CD759C0-0906-7749-8A97-103BCB9CF20B}"/>
    <dgm:cxn modelId="{A4C33C1D-25CC-42C2-AA2A-D1A0D671C21D}" type="presOf" srcId="{D4B28B60-500C-FA4D-BB56-5CE602A4B4CE}" destId="{A366853C-844B-0A42-B025-44E02CE2221A}" srcOrd="0" destOrd="0" presId="urn:microsoft.com/office/officeart/2005/8/layout/hierarchy3"/>
    <dgm:cxn modelId="{FEADE326-E3A5-4DA8-91BA-65170537E8A5}" type="presOf" srcId="{32DCA50D-D058-1843-901E-65E9FE88AEA4}" destId="{FC1602E0-A5D5-8342-B2D0-1C96F44AE00E}" srcOrd="0" destOrd="0" presId="urn:microsoft.com/office/officeart/2005/8/layout/hierarchy3"/>
    <dgm:cxn modelId="{A4BB9730-7A73-1743-9F29-C862149A1422}" srcId="{C24ECFBC-EEE8-9942-A0C0-1EC2565AA487}" destId="{2C0ED7F2-A7B6-5140-BF40-69F6AFDA7FE7}" srcOrd="0" destOrd="0" parTransId="{2D5C611E-D998-EA4D-94DD-F454837863A0}" sibTransId="{130F77FD-0E1E-F54F-9D7D-A8B995257A33}"/>
    <dgm:cxn modelId="{63DE5E41-C47A-448A-85AC-C2378339A289}" type="presOf" srcId="{C24ECFBC-EEE8-9942-A0C0-1EC2565AA487}" destId="{356C35B7-943D-D146-9DD0-D45EA3052D58}" srcOrd="1" destOrd="0" presId="urn:microsoft.com/office/officeart/2005/8/layout/hierarchy3"/>
    <dgm:cxn modelId="{B9D45C48-11CB-E949-8ECE-F9CA1DEB89AF}" srcId="{92DFF482-B85F-4B40-9052-14D2E0943A3A}" destId="{32DCA50D-D058-1843-901E-65E9FE88AEA4}" srcOrd="1" destOrd="0" parTransId="{F95B470E-EA97-A94C-97A8-F1C7C7824FA7}" sibTransId="{64A3A8D0-E597-6B47-80EB-BE85EEDDF9F3}"/>
    <dgm:cxn modelId="{9EF2E951-AFBF-734B-AE09-394EC096F8A0}" srcId="{C24ECFBC-EEE8-9942-A0C0-1EC2565AA487}" destId="{96B6A480-A248-4D44-ADE5-99A53B9CBABD}" srcOrd="1" destOrd="0" parTransId="{DBC0C655-8EEB-D349-8A23-D76D099BFDEE}" sibTransId="{C3217530-EE68-A145-8555-AB3E3F763536}"/>
    <dgm:cxn modelId="{9B333A52-BAD9-45A3-95BB-5722E3678082}" type="presOf" srcId="{92DFF482-B85F-4B40-9052-14D2E0943A3A}" destId="{EA34B20B-1AEA-5C48-A855-3F0B6E436131}" srcOrd="0" destOrd="0" presId="urn:microsoft.com/office/officeart/2005/8/layout/hierarchy3"/>
    <dgm:cxn modelId="{9A7B4456-06F2-4FED-90BD-AC0CD724F185}" type="presOf" srcId="{2C0ED7F2-A7B6-5140-BF40-69F6AFDA7FE7}" destId="{010CE722-9B95-BD4B-AD90-6F7A76A3A755}" srcOrd="0" destOrd="0" presId="urn:microsoft.com/office/officeart/2005/8/layout/hierarchy3"/>
    <dgm:cxn modelId="{6E13245F-C095-46D0-8632-7D31A6D9360B}" type="presOf" srcId="{DF3959BA-E668-3E4C-8330-20E773C7FFC4}" destId="{9DA1968F-F53C-4D4D-A8BD-AB5A35CBB39B}" srcOrd="0" destOrd="0" presId="urn:microsoft.com/office/officeart/2005/8/layout/hierarchy3"/>
    <dgm:cxn modelId="{4F8A296A-8578-F04E-B584-9896C14E0263}" srcId="{DCFE0E12-9242-F544-8C88-72A744BD7720}" destId="{92DFF482-B85F-4B40-9052-14D2E0943A3A}" srcOrd="0" destOrd="0" parTransId="{4BF11F78-1504-EC4E-9882-5315743FD5BF}" sibTransId="{E911A13D-2080-F94E-8729-EB76CD8B8AF7}"/>
    <dgm:cxn modelId="{74C65C79-B2BC-C342-A737-00E22C5A94D8}" srcId="{DCFE0E12-9242-F544-8C88-72A744BD7720}" destId="{C24ECFBC-EEE8-9942-A0C0-1EC2565AA487}" srcOrd="1" destOrd="0" parTransId="{4E452B63-3947-194A-A8B1-6DEAFE9D8E3C}" sibTransId="{29D336DA-4EBB-8946-9749-484F0C77A4A3}"/>
    <dgm:cxn modelId="{9733B386-0285-4ED7-8E14-0256CF62C0CA}" type="presOf" srcId="{207420F3-B1DB-5F4B-9267-BFD1FA4375D9}" destId="{5AFAC3B9-1BEC-5F43-A5F6-85D7A8FF923B}" srcOrd="0" destOrd="0" presId="urn:microsoft.com/office/officeart/2005/8/layout/hierarchy3"/>
    <dgm:cxn modelId="{86659E95-1394-48B6-9DD0-988769465F7A}" type="presOf" srcId="{C24ECFBC-EEE8-9942-A0C0-1EC2565AA487}" destId="{49051B2F-476E-1043-ACA7-8142298B68FF}" srcOrd="0" destOrd="0" presId="urn:microsoft.com/office/officeart/2005/8/layout/hierarchy3"/>
    <dgm:cxn modelId="{5DC9F195-C388-43A5-ACD0-2E5FDD124C49}" type="presOf" srcId="{DBC0C655-8EEB-D349-8A23-D76D099BFDEE}" destId="{8C46A5D0-C57F-0046-849B-EDA2D329F82A}" srcOrd="0" destOrd="0" presId="urn:microsoft.com/office/officeart/2005/8/layout/hierarchy3"/>
    <dgm:cxn modelId="{41608FA4-2E1F-4B44-BAC1-9C36796C9C5E}" type="presOf" srcId="{F95B470E-EA97-A94C-97A8-F1C7C7824FA7}" destId="{59B19614-201C-1A41-8149-B51C8766C53A}" srcOrd="0" destOrd="0" presId="urn:microsoft.com/office/officeart/2005/8/layout/hierarchy3"/>
    <dgm:cxn modelId="{1305C4A7-6F4E-4EE3-B7D3-75C72C935402}" type="presOf" srcId="{C30627C1-FE52-EB4A-8908-ACCC0E056D88}" destId="{D52401C1-A9E9-E04A-B524-63A98CD94609}" srcOrd="0" destOrd="0" presId="urn:microsoft.com/office/officeart/2005/8/layout/hierarchy3"/>
    <dgm:cxn modelId="{6012B7A8-A1A4-45C0-8B44-074CAA78F69D}" type="presOf" srcId="{DCFE0E12-9242-F544-8C88-72A744BD7720}" destId="{6A2419B2-CC3F-F14D-B470-7891685CE362}" srcOrd="0" destOrd="0" presId="urn:microsoft.com/office/officeart/2005/8/layout/hierarchy3"/>
    <dgm:cxn modelId="{359C3DA9-1660-41A9-BF7E-1BB730BA8FB1}" type="presOf" srcId="{D4B28B60-500C-FA4D-BB56-5CE602A4B4CE}" destId="{15AABD3D-87E9-6642-AD1B-A8E1F102873A}" srcOrd="1" destOrd="0" presId="urn:microsoft.com/office/officeart/2005/8/layout/hierarchy3"/>
    <dgm:cxn modelId="{6D639EB6-69A5-1941-82FA-6B66449C6B4A}" srcId="{D4B28B60-500C-FA4D-BB56-5CE602A4B4CE}" destId="{3633D9F6-62A5-E942-AA46-8ADB56B70C8D}" srcOrd="1" destOrd="0" parTransId="{44C9EAD2-AF2C-124E-BA00-11C385CA2B15}" sibTransId="{DFC38F86-6BFF-704B-B96B-E306ABFF76AA}"/>
    <dgm:cxn modelId="{E67937B8-5BCF-4501-B4C3-28D3D1787BF9}" type="presOf" srcId="{44C9EAD2-AF2C-124E-BA00-11C385CA2B15}" destId="{352F3B77-93D0-364B-A480-096D0D0E1076}" srcOrd="0" destOrd="0" presId="urn:microsoft.com/office/officeart/2005/8/layout/hierarchy3"/>
    <dgm:cxn modelId="{22DB66DA-F668-4500-96A3-BAAA7C8943D2}" type="presOf" srcId="{2D5C611E-D998-EA4D-94DD-F454837863A0}" destId="{C37EC246-8DEA-DB4D-8F4E-CD1FC09FA298}" srcOrd="0" destOrd="0" presId="urn:microsoft.com/office/officeart/2005/8/layout/hierarchy3"/>
    <dgm:cxn modelId="{93F3F1E2-8767-E146-9523-9EBE2FFDA16C}" srcId="{DCFE0E12-9242-F544-8C88-72A744BD7720}" destId="{D4B28B60-500C-FA4D-BB56-5CE602A4B4CE}" srcOrd="2" destOrd="0" parTransId="{8B4C6F29-C33F-6B4F-8099-9FC507A020E9}" sibTransId="{CEC6C5A9-C69C-A84E-8BD0-026261DBACC5}"/>
    <dgm:cxn modelId="{209389C3-28DD-4296-A54E-FF01B99327CE}" type="presParOf" srcId="{6A2419B2-CC3F-F14D-B470-7891685CE362}" destId="{F0A445CC-2EA1-7E4E-A68B-3E0DB3C44448}" srcOrd="0" destOrd="0" presId="urn:microsoft.com/office/officeart/2005/8/layout/hierarchy3"/>
    <dgm:cxn modelId="{11DDB62F-7A0D-441C-B056-C0B6147C56DC}" type="presParOf" srcId="{F0A445CC-2EA1-7E4E-A68B-3E0DB3C44448}" destId="{26D59FB0-23AE-DC4F-A827-747E5B805050}" srcOrd="0" destOrd="0" presId="urn:microsoft.com/office/officeart/2005/8/layout/hierarchy3"/>
    <dgm:cxn modelId="{B7E1A6FE-9B54-435D-B760-5E91DD8F3E69}" type="presParOf" srcId="{26D59FB0-23AE-DC4F-A827-747E5B805050}" destId="{EA34B20B-1AEA-5C48-A855-3F0B6E436131}" srcOrd="0" destOrd="0" presId="urn:microsoft.com/office/officeart/2005/8/layout/hierarchy3"/>
    <dgm:cxn modelId="{BF7A4C25-4DF5-42D2-B235-B6EFF18B45DA}" type="presParOf" srcId="{26D59FB0-23AE-DC4F-A827-747E5B805050}" destId="{904DCC49-AAE5-7E43-BC5D-B667E047E855}" srcOrd="1" destOrd="0" presId="urn:microsoft.com/office/officeart/2005/8/layout/hierarchy3"/>
    <dgm:cxn modelId="{50660EE1-0AAD-4325-8F65-F492B0CDABFB}" type="presParOf" srcId="{F0A445CC-2EA1-7E4E-A68B-3E0DB3C44448}" destId="{E6CEB63A-4BC7-C240-8E7A-A72342C04832}" srcOrd="1" destOrd="0" presId="urn:microsoft.com/office/officeart/2005/8/layout/hierarchy3"/>
    <dgm:cxn modelId="{EF76421A-4ECD-4487-9131-4872D76F4612}" type="presParOf" srcId="{E6CEB63A-4BC7-C240-8E7A-A72342C04832}" destId="{D52401C1-A9E9-E04A-B524-63A98CD94609}" srcOrd="0" destOrd="0" presId="urn:microsoft.com/office/officeart/2005/8/layout/hierarchy3"/>
    <dgm:cxn modelId="{D0D48362-FFA8-42AA-9C26-97BEE7EF0DC6}" type="presParOf" srcId="{E6CEB63A-4BC7-C240-8E7A-A72342C04832}" destId="{9DA1968F-F53C-4D4D-A8BD-AB5A35CBB39B}" srcOrd="1" destOrd="0" presId="urn:microsoft.com/office/officeart/2005/8/layout/hierarchy3"/>
    <dgm:cxn modelId="{34C42767-D4B5-4DE4-9E24-4C18B9418772}" type="presParOf" srcId="{E6CEB63A-4BC7-C240-8E7A-A72342C04832}" destId="{59B19614-201C-1A41-8149-B51C8766C53A}" srcOrd="2" destOrd="0" presId="urn:microsoft.com/office/officeart/2005/8/layout/hierarchy3"/>
    <dgm:cxn modelId="{B810DE33-CC3E-4F7A-81AD-0F55D0CD9208}" type="presParOf" srcId="{E6CEB63A-4BC7-C240-8E7A-A72342C04832}" destId="{FC1602E0-A5D5-8342-B2D0-1C96F44AE00E}" srcOrd="3" destOrd="0" presId="urn:microsoft.com/office/officeart/2005/8/layout/hierarchy3"/>
    <dgm:cxn modelId="{BF4F8EEC-D16C-4C7F-8B45-2AA20D31E67C}" type="presParOf" srcId="{6A2419B2-CC3F-F14D-B470-7891685CE362}" destId="{98138ABB-9C87-D946-8DB4-C0144D3F6539}" srcOrd="1" destOrd="0" presId="urn:microsoft.com/office/officeart/2005/8/layout/hierarchy3"/>
    <dgm:cxn modelId="{CB790796-3A4E-4127-BACF-AC89D068DAC8}" type="presParOf" srcId="{98138ABB-9C87-D946-8DB4-C0144D3F6539}" destId="{9FB8C671-6003-C840-A832-8A5DFD29C1EC}" srcOrd="0" destOrd="0" presId="urn:microsoft.com/office/officeart/2005/8/layout/hierarchy3"/>
    <dgm:cxn modelId="{0BB6DC1A-16BF-4183-BCE8-D4773D6A3736}" type="presParOf" srcId="{9FB8C671-6003-C840-A832-8A5DFD29C1EC}" destId="{49051B2F-476E-1043-ACA7-8142298B68FF}" srcOrd="0" destOrd="0" presId="urn:microsoft.com/office/officeart/2005/8/layout/hierarchy3"/>
    <dgm:cxn modelId="{490AF7D6-BD78-4F5C-BF52-DCE56B13C4B4}" type="presParOf" srcId="{9FB8C671-6003-C840-A832-8A5DFD29C1EC}" destId="{356C35B7-943D-D146-9DD0-D45EA3052D58}" srcOrd="1" destOrd="0" presId="urn:microsoft.com/office/officeart/2005/8/layout/hierarchy3"/>
    <dgm:cxn modelId="{E1E76C07-4414-432C-9C33-3CAFE954117D}" type="presParOf" srcId="{98138ABB-9C87-D946-8DB4-C0144D3F6539}" destId="{43FD66FB-8057-2144-92C7-66142EAADA61}" srcOrd="1" destOrd="0" presId="urn:microsoft.com/office/officeart/2005/8/layout/hierarchy3"/>
    <dgm:cxn modelId="{EBE1EDBD-A146-4B9B-A49C-2D81955F7CCA}" type="presParOf" srcId="{43FD66FB-8057-2144-92C7-66142EAADA61}" destId="{C37EC246-8DEA-DB4D-8F4E-CD1FC09FA298}" srcOrd="0" destOrd="0" presId="urn:microsoft.com/office/officeart/2005/8/layout/hierarchy3"/>
    <dgm:cxn modelId="{5D384EFB-2E8D-4E38-8038-6C9CAB3E4D03}" type="presParOf" srcId="{43FD66FB-8057-2144-92C7-66142EAADA61}" destId="{010CE722-9B95-BD4B-AD90-6F7A76A3A755}" srcOrd="1" destOrd="0" presId="urn:microsoft.com/office/officeart/2005/8/layout/hierarchy3"/>
    <dgm:cxn modelId="{F650C1D9-1335-4C72-9F32-70227D7CC03A}" type="presParOf" srcId="{43FD66FB-8057-2144-92C7-66142EAADA61}" destId="{8C46A5D0-C57F-0046-849B-EDA2D329F82A}" srcOrd="2" destOrd="0" presId="urn:microsoft.com/office/officeart/2005/8/layout/hierarchy3"/>
    <dgm:cxn modelId="{55353651-4308-4391-88FC-CEE7CBF117BB}" type="presParOf" srcId="{43FD66FB-8057-2144-92C7-66142EAADA61}" destId="{99C3BE2E-9115-2A45-92D2-C630BF99C777}" srcOrd="3" destOrd="0" presId="urn:microsoft.com/office/officeart/2005/8/layout/hierarchy3"/>
    <dgm:cxn modelId="{4EF0B964-83B2-40F2-9F87-E45068946C76}" type="presParOf" srcId="{6A2419B2-CC3F-F14D-B470-7891685CE362}" destId="{375E09ED-4732-8044-865D-79558506CAFA}" srcOrd="2" destOrd="0" presId="urn:microsoft.com/office/officeart/2005/8/layout/hierarchy3"/>
    <dgm:cxn modelId="{FACAFFA6-BD02-41D2-B995-B71755FAB5B8}" type="presParOf" srcId="{375E09ED-4732-8044-865D-79558506CAFA}" destId="{07E29754-E637-594A-9A7A-3051BA321AB7}" srcOrd="0" destOrd="0" presId="urn:microsoft.com/office/officeart/2005/8/layout/hierarchy3"/>
    <dgm:cxn modelId="{51114AEE-901E-4435-90FF-E724808B91FC}" type="presParOf" srcId="{07E29754-E637-594A-9A7A-3051BA321AB7}" destId="{A366853C-844B-0A42-B025-44E02CE2221A}" srcOrd="0" destOrd="0" presId="urn:microsoft.com/office/officeart/2005/8/layout/hierarchy3"/>
    <dgm:cxn modelId="{2F669EDC-2A49-49D8-B633-266AFCF8D45A}" type="presParOf" srcId="{07E29754-E637-594A-9A7A-3051BA321AB7}" destId="{15AABD3D-87E9-6642-AD1B-A8E1F102873A}" srcOrd="1" destOrd="0" presId="urn:microsoft.com/office/officeart/2005/8/layout/hierarchy3"/>
    <dgm:cxn modelId="{F4C4E892-1D57-4E16-8A9C-D8CBA91F3160}" type="presParOf" srcId="{375E09ED-4732-8044-865D-79558506CAFA}" destId="{BF3A4BA6-ACE7-8446-ADD3-E8D1347933BF}" srcOrd="1" destOrd="0" presId="urn:microsoft.com/office/officeart/2005/8/layout/hierarchy3"/>
    <dgm:cxn modelId="{652393E4-BF67-44D9-9D57-DCA1334B858C}" type="presParOf" srcId="{BF3A4BA6-ACE7-8446-ADD3-E8D1347933BF}" destId="{5AFAC3B9-1BEC-5F43-A5F6-85D7A8FF923B}" srcOrd="0" destOrd="0" presId="urn:microsoft.com/office/officeart/2005/8/layout/hierarchy3"/>
    <dgm:cxn modelId="{D20D4521-0CF5-4FC4-B449-9C51DEBB146E}" type="presParOf" srcId="{BF3A4BA6-ACE7-8446-ADD3-E8D1347933BF}" destId="{5D98EC6F-39BA-2F47-8B36-CB266D694CD9}" srcOrd="1" destOrd="0" presId="urn:microsoft.com/office/officeart/2005/8/layout/hierarchy3"/>
    <dgm:cxn modelId="{2B8A99E4-5A0D-43D4-96A4-391A6F71E073}" type="presParOf" srcId="{BF3A4BA6-ACE7-8446-ADD3-E8D1347933BF}" destId="{352F3B77-93D0-364B-A480-096D0D0E1076}" srcOrd="2" destOrd="0" presId="urn:microsoft.com/office/officeart/2005/8/layout/hierarchy3"/>
    <dgm:cxn modelId="{423C25DC-BCBD-4B3A-A4AE-030EB44F1EC1}" type="presParOf" srcId="{BF3A4BA6-ACE7-8446-ADD3-E8D1347933BF}" destId="{3C191176-DD99-384A-9D65-943D9EA11F0B}"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7330B7-DC74-3849-8313-4D8B158982C6}"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zh-CN" altLang="en-US"/>
        </a:p>
      </dgm:t>
    </dgm:pt>
    <dgm:pt modelId="{74938544-192E-E94D-A0F7-434939321236}">
      <dgm:prSet phldrT="[文本]"/>
      <dgm:spPr/>
      <dgm:t>
        <a:bodyPr/>
        <a:lstStyle/>
        <a:p>
          <a:r>
            <a:rPr lang="zh-CN" altLang="en-US" b="0" dirty="0">
              <a:solidFill>
                <a:srgbClr val="C00000"/>
              </a:solidFill>
              <a:latin typeface="Microsoft YaHei" panose="020B0503020204020204" pitchFamily="34" charset="-122"/>
              <a:ea typeface="Microsoft YaHei" panose="020B0503020204020204" pitchFamily="34" charset="-122"/>
              <a:cs typeface="Microsoft YaHei" panose="020B0503020204020204" pitchFamily="34" charset="-122"/>
            </a:rPr>
            <a:t>基础知识必须保留</a:t>
          </a:r>
          <a:endParaRPr lang="zh-CN" altLang="en-US" dirty="0">
            <a:solidFill>
              <a:srgbClr val="C00000"/>
            </a:solidFill>
          </a:endParaRPr>
        </a:p>
      </dgm:t>
    </dgm:pt>
    <dgm:pt modelId="{25B90454-B4CB-2849-8A26-BD6033C344B5}" type="parTrans" cxnId="{6EF40CB1-96A7-A644-AB95-1E29E36E7255}">
      <dgm:prSet/>
      <dgm:spPr/>
      <dgm:t>
        <a:bodyPr/>
        <a:lstStyle/>
        <a:p>
          <a:endParaRPr lang="zh-CN" altLang="en-US"/>
        </a:p>
      </dgm:t>
    </dgm:pt>
    <dgm:pt modelId="{7D83BA96-DC10-254E-8377-AAAE147A0A54}" type="sibTrans" cxnId="{6EF40CB1-96A7-A644-AB95-1E29E36E7255}">
      <dgm:prSet/>
      <dgm:spPr/>
      <dgm:t>
        <a:bodyPr/>
        <a:lstStyle/>
        <a:p>
          <a:endParaRPr lang="zh-CN" altLang="en-US"/>
        </a:p>
      </dgm:t>
    </dgm:pt>
    <dgm:pt modelId="{131E5A43-671A-9041-9C7F-9890EB8DDDFB}">
      <dgm:prSet phldrT="[文本]" custT="1"/>
      <dgm:spPr/>
      <dgm:t>
        <a:bodyPr/>
        <a:lstStyle/>
        <a:p>
          <a:pPr>
            <a:lnSpc>
              <a:spcPct val="100000"/>
            </a:lnSpc>
            <a:spcAft>
              <a:spcPts val="600"/>
            </a:spcAft>
            <a:buClr>
              <a:srgbClr val="008000"/>
            </a:buClr>
          </a:pPr>
          <a:r>
            <a:rPr lang="zh-CN" altLang="en-US" sz="2100" dirty="0">
              <a:latin typeface="幼圆" panose="02010509060101010101" pitchFamily="49" charset="-122"/>
              <a:ea typeface="幼圆" panose="02010509060101010101" pitchFamily="49" charset="-122"/>
            </a:rPr>
            <a:t>源于课程的定位</a:t>
          </a:r>
          <a:r>
            <a:rPr lang="en-US" altLang="zh-CN" sz="2100" dirty="0">
              <a:latin typeface="幼圆" panose="02010509060101010101" pitchFamily="49" charset="-122"/>
              <a:ea typeface="幼圆" panose="02010509060101010101" pitchFamily="49" charset="-122"/>
            </a:rPr>
            <a:t>—</a:t>
          </a:r>
          <a:r>
            <a:rPr lang="zh-CN" altLang="zh-CN" sz="2100" dirty="0">
              <a:latin typeface="幼圆" panose="02010509060101010101" pitchFamily="49" charset="-122"/>
              <a:ea typeface="幼圆" panose="02010509060101010101" pitchFamily="49" charset="-122"/>
            </a:rPr>
            <a:t>基础不扎实，很难设计出优秀的电路</a:t>
          </a:r>
          <a:endParaRPr lang="zh-CN" altLang="en-US" sz="2100" dirty="0">
            <a:latin typeface="幼圆" panose="02010509060101010101" pitchFamily="49" charset="-122"/>
            <a:ea typeface="幼圆" panose="02010509060101010101" pitchFamily="49" charset="-122"/>
          </a:endParaRPr>
        </a:p>
      </dgm:t>
    </dgm:pt>
    <dgm:pt modelId="{10815067-58DF-354F-AF6F-831C4F793C79}" type="parTrans" cxnId="{3DC14542-7878-424B-A7DD-9046712ACE96}">
      <dgm:prSet/>
      <dgm:spPr/>
      <dgm:t>
        <a:bodyPr/>
        <a:lstStyle/>
        <a:p>
          <a:endParaRPr lang="zh-CN" altLang="en-US"/>
        </a:p>
      </dgm:t>
    </dgm:pt>
    <dgm:pt modelId="{7E364CE9-57FA-B741-9DBB-6938BEA8B394}" type="sibTrans" cxnId="{3DC14542-7878-424B-A7DD-9046712ACE96}">
      <dgm:prSet/>
      <dgm:spPr/>
      <dgm:t>
        <a:bodyPr/>
        <a:lstStyle/>
        <a:p>
          <a:endParaRPr lang="zh-CN" altLang="en-US"/>
        </a:p>
      </dgm:t>
    </dgm:pt>
    <dgm:pt modelId="{1DFCF202-6F05-A148-B28A-CADC934ECC8A}">
      <dgm:prSet phldrT="[文本]"/>
      <dgm:spPr/>
      <dgm:t>
        <a:bodyPr/>
        <a:lstStyle/>
        <a:p>
          <a:pPr>
            <a:buClr>
              <a:srgbClr val="008000"/>
            </a:buClr>
          </a:pPr>
          <a:r>
            <a:rPr lang="zh-CN" altLang="en-US" b="0" dirty="0">
              <a:solidFill>
                <a:schemeClr val="hlink"/>
              </a:solidFill>
              <a:latin typeface="Microsoft YaHei" panose="020B0503020204020204" pitchFamily="34" charset="-122"/>
              <a:ea typeface="Microsoft YaHei" panose="020B0503020204020204" pitchFamily="34" charset="-122"/>
              <a:cs typeface="Microsoft YaHei" panose="020B0503020204020204" pitchFamily="34" charset="-122"/>
            </a:rPr>
            <a:t>融入时代气息</a:t>
          </a:r>
          <a:endParaRPr lang="zh-CN" altLang="en-US" dirty="0"/>
        </a:p>
      </dgm:t>
    </dgm:pt>
    <dgm:pt modelId="{507D083C-1BF4-9844-B61E-AA692426047C}" type="parTrans" cxnId="{3D0B3C87-959E-714A-91EC-F96B21395E94}">
      <dgm:prSet/>
      <dgm:spPr/>
      <dgm:t>
        <a:bodyPr/>
        <a:lstStyle/>
        <a:p>
          <a:endParaRPr lang="zh-CN" altLang="en-US"/>
        </a:p>
      </dgm:t>
    </dgm:pt>
    <dgm:pt modelId="{495556AE-6663-9D43-828A-142AE32607EE}" type="sibTrans" cxnId="{3D0B3C87-959E-714A-91EC-F96B21395E94}">
      <dgm:prSet/>
      <dgm:spPr/>
      <dgm:t>
        <a:bodyPr/>
        <a:lstStyle/>
        <a:p>
          <a:endParaRPr lang="zh-CN" altLang="en-US"/>
        </a:p>
      </dgm:t>
    </dgm:pt>
    <dgm:pt modelId="{E7BA9190-2D19-A142-927B-0D0FFEF8FA53}">
      <dgm:prSet phldrT="[文本]" custT="1"/>
      <dgm:spPr/>
      <dgm:t>
        <a:bodyPr tIns="50400" bIns="122400"/>
        <a:lstStyle/>
        <a:p>
          <a:pPr>
            <a:lnSpc>
              <a:spcPct val="100000"/>
            </a:lnSpc>
            <a:spcAft>
              <a:spcPts val="1200"/>
            </a:spcAft>
            <a:buClr>
              <a:srgbClr val="008000"/>
            </a:buClr>
          </a:pPr>
          <a:r>
            <a:rPr lang="zh-CN" altLang="en-US" sz="2100" dirty="0">
              <a:ea typeface="幼圆" pitchFamily="49" charset="-122"/>
            </a:rPr>
            <a:t>在理论教学中，注重联系实际、增加可编程内容</a:t>
          </a:r>
          <a:endParaRPr lang="zh-CN" altLang="en-US" sz="2100" dirty="0"/>
        </a:p>
      </dgm:t>
    </dgm:pt>
    <dgm:pt modelId="{B2820495-A7EC-E842-8FF9-E5BF687B1A5A}" type="parTrans" cxnId="{AE960A7C-75B4-E948-B986-1EA402910192}">
      <dgm:prSet/>
      <dgm:spPr/>
      <dgm:t>
        <a:bodyPr/>
        <a:lstStyle/>
        <a:p>
          <a:endParaRPr lang="zh-CN" altLang="en-US"/>
        </a:p>
      </dgm:t>
    </dgm:pt>
    <dgm:pt modelId="{94204482-A0B6-9F45-AB1E-CF7BD1EE5E99}" type="sibTrans" cxnId="{AE960A7C-75B4-E948-B986-1EA402910192}">
      <dgm:prSet/>
      <dgm:spPr/>
      <dgm:t>
        <a:bodyPr/>
        <a:lstStyle/>
        <a:p>
          <a:endParaRPr lang="zh-CN" altLang="en-US"/>
        </a:p>
      </dgm:t>
    </dgm:pt>
    <dgm:pt modelId="{59FBC8AF-70C0-B846-9CC6-0C709DC33AB9}">
      <dgm:prSet custT="1"/>
      <dgm:spPr/>
      <dgm:t>
        <a:bodyPr/>
        <a:lstStyle/>
        <a:p>
          <a:pPr>
            <a:lnSpc>
              <a:spcPct val="100000"/>
            </a:lnSpc>
            <a:spcAft>
              <a:spcPts val="600"/>
            </a:spcAft>
          </a:pPr>
          <a:r>
            <a:rPr lang="zh-CN" altLang="en-US" sz="2100" dirty="0">
              <a:latin typeface="幼圆" panose="02010509060101010101" pitchFamily="49" charset="-122"/>
              <a:ea typeface="幼圆" panose="02010509060101010101" pitchFamily="49" charset="-122"/>
            </a:rPr>
            <a:t>再</a:t>
          </a:r>
          <a:r>
            <a:rPr lang="zh-CN" altLang="zh-CN" sz="2100" dirty="0">
              <a:latin typeface="幼圆" panose="02010509060101010101" pitchFamily="49" charset="-122"/>
              <a:ea typeface="幼圆" panose="02010509060101010101" pitchFamily="49" charset="-122"/>
            </a:rPr>
            <a:t>复杂的电路</a:t>
          </a:r>
          <a:r>
            <a:rPr lang="zh-CN" altLang="en-US" sz="2100" dirty="0">
              <a:latin typeface="幼圆" panose="02010509060101010101" pitchFamily="49" charset="-122"/>
              <a:ea typeface="幼圆" panose="02010509060101010101" pitchFamily="49" charset="-122"/>
            </a:rPr>
            <a:t>，</a:t>
          </a:r>
          <a:r>
            <a:rPr lang="zh-CN" altLang="zh-CN" sz="2100" dirty="0">
              <a:latin typeface="幼圆" panose="02010509060101010101" pitchFamily="49" charset="-122"/>
              <a:ea typeface="幼圆" panose="02010509060101010101" pitchFamily="49" charset="-122"/>
            </a:rPr>
            <a:t>到了底层还是要用门电路来实现</a:t>
          </a:r>
          <a:endParaRPr lang="en-US" altLang="zh-CN" sz="2100" dirty="0">
            <a:latin typeface="幼圆" panose="02010509060101010101" pitchFamily="49" charset="-122"/>
            <a:ea typeface="幼圆" panose="02010509060101010101" pitchFamily="49" charset="-122"/>
          </a:endParaRPr>
        </a:p>
      </dgm:t>
    </dgm:pt>
    <dgm:pt modelId="{8F7EDCEE-942E-EF4C-B24D-A3E1A58EEC9E}" type="parTrans" cxnId="{BE97E7DB-1CE0-4C41-95E3-32377616F0B1}">
      <dgm:prSet/>
      <dgm:spPr/>
      <dgm:t>
        <a:bodyPr/>
        <a:lstStyle/>
        <a:p>
          <a:endParaRPr lang="zh-CN" altLang="en-US"/>
        </a:p>
      </dgm:t>
    </dgm:pt>
    <dgm:pt modelId="{57C4E040-3E68-4B44-BD9D-752B46A49B18}" type="sibTrans" cxnId="{BE97E7DB-1CE0-4C41-95E3-32377616F0B1}">
      <dgm:prSet/>
      <dgm:spPr/>
      <dgm:t>
        <a:bodyPr/>
        <a:lstStyle/>
        <a:p>
          <a:endParaRPr lang="zh-CN" altLang="en-US"/>
        </a:p>
      </dgm:t>
    </dgm:pt>
    <dgm:pt modelId="{E1B4FBB4-6AAC-6E4F-B5CE-48CF661175D5}">
      <dgm:prSet custT="1"/>
      <dgm:spPr/>
      <dgm:t>
        <a:bodyPr tIns="50400" bIns="122400"/>
        <a:lstStyle/>
        <a:p>
          <a:pPr>
            <a:lnSpc>
              <a:spcPct val="100000"/>
            </a:lnSpc>
            <a:spcAft>
              <a:spcPts val="1200"/>
            </a:spcAft>
          </a:pPr>
          <a:r>
            <a:rPr lang="zh-CN" altLang="en-US" sz="2100" dirty="0">
              <a:ea typeface="幼圆" pitchFamily="49" charset="-122"/>
            </a:rPr>
            <a:t>引入课内实验，激发学习兴趣</a:t>
          </a:r>
        </a:p>
      </dgm:t>
    </dgm:pt>
    <dgm:pt modelId="{54771A7E-043D-9F45-8400-BEEC8318089B}" type="parTrans" cxnId="{E3FF0218-89DA-5141-B30C-842F7D402F6C}">
      <dgm:prSet/>
      <dgm:spPr/>
      <dgm:t>
        <a:bodyPr/>
        <a:lstStyle/>
        <a:p>
          <a:endParaRPr lang="zh-CN" altLang="en-US"/>
        </a:p>
      </dgm:t>
    </dgm:pt>
    <dgm:pt modelId="{5867F876-461A-234A-B0B3-A81B37804396}" type="sibTrans" cxnId="{E3FF0218-89DA-5141-B30C-842F7D402F6C}">
      <dgm:prSet/>
      <dgm:spPr/>
      <dgm:t>
        <a:bodyPr/>
        <a:lstStyle/>
        <a:p>
          <a:endParaRPr lang="zh-CN" altLang="en-US"/>
        </a:p>
      </dgm:t>
    </dgm:pt>
    <dgm:pt modelId="{B099BAEF-8DFC-1A47-A111-CA169887577A}" type="pres">
      <dgm:prSet presAssocID="{DF7330B7-DC74-3849-8313-4D8B158982C6}" presName="Name0" presStyleCnt="0">
        <dgm:presLayoutVars>
          <dgm:dir/>
          <dgm:animLvl val="lvl"/>
          <dgm:resizeHandles val="exact"/>
        </dgm:presLayoutVars>
      </dgm:prSet>
      <dgm:spPr/>
    </dgm:pt>
    <dgm:pt modelId="{A986745E-B225-2F4A-9318-DC9E28FD4D01}" type="pres">
      <dgm:prSet presAssocID="{DF7330B7-DC74-3849-8313-4D8B158982C6}" presName="tSp" presStyleCnt="0"/>
      <dgm:spPr/>
    </dgm:pt>
    <dgm:pt modelId="{6C31AF3B-F817-5246-B398-580182ED8BA5}" type="pres">
      <dgm:prSet presAssocID="{DF7330B7-DC74-3849-8313-4D8B158982C6}" presName="bSp" presStyleCnt="0"/>
      <dgm:spPr/>
    </dgm:pt>
    <dgm:pt modelId="{804ED1B0-4D2E-534F-82D2-F1BA9591CA1F}" type="pres">
      <dgm:prSet presAssocID="{DF7330B7-DC74-3849-8313-4D8B158982C6}" presName="process" presStyleCnt="0"/>
      <dgm:spPr/>
    </dgm:pt>
    <dgm:pt modelId="{087DEC50-F689-AB42-9133-6B809C720618}" type="pres">
      <dgm:prSet presAssocID="{74938544-192E-E94D-A0F7-434939321236}" presName="composite1" presStyleCnt="0"/>
      <dgm:spPr/>
    </dgm:pt>
    <dgm:pt modelId="{2C67DF4F-C663-A248-AE96-1EE249506DFD}" type="pres">
      <dgm:prSet presAssocID="{74938544-192E-E94D-A0F7-434939321236}" presName="dummyNode1" presStyleLbl="node1" presStyleIdx="0" presStyleCnt="2"/>
      <dgm:spPr/>
    </dgm:pt>
    <dgm:pt modelId="{6A3E3518-D4A0-434E-8864-8061B26082FA}" type="pres">
      <dgm:prSet presAssocID="{74938544-192E-E94D-A0F7-434939321236}" presName="childNode1" presStyleLbl="bgAcc1" presStyleIdx="0" presStyleCnt="2" custScaleX="170113" custScaleY="118018" custLinFactNeighborY="-11936">
        <dgm:presLayoutVars>
          <dgm:bulletEnabled val="1"/>
        </dgm:presLayoutVars>
      </dgm:prSet>
      <dgm:spPr/>
    </dgm:pt>
    <dgm:pt modelId="{9D4306A3-4C4B-5D45-9282-2B6D4FD990E2}" type="pres">
      <dgm:prSet presAssocID="{74938544-192E-E94D-A0F7-434939321236}" presName="childNode1tx" presStyleLbl="bgAcc1" presStyleIdx="0" presStyleCnt="2">
        <dgm:presLayoutVars>
          <dgm:bulletEnabled val="1"/>
        </dgm:presLayoutVars>
      </dgm:prSet>
      <dgm:spPr/>
    </dgm:pt>
    <dgm:pt modelId="{82368CB7-3727-0246-9079-283A5F857EDC}" type="pres">
      <dgm:prSet presAssocID="{74938544-192E-E94D-A0F7-434939321236}" presName="parentNode1" presStyleLbl="node1" presStyleIdx="0" presStyleCnt="2" custScaleX="133179" custLinFactNeighborX="-3422" custLinFactNeighborY="19238">
        <dgm:presLayoutVars>
          <dgm:chMax val="1"/>
          <dgm:bulletEnabled val="1"/>
        </dgm:presLayoutVars>
      </dgm:prSet>
      <dgm:spPr/>
    </dgm:pt>
    <dgm:pt modelId="{E37F24F6-1825-344F-9E19-73F60E772076}" type="pres">
      <dgm:prSet presAssocID="{74938544-192E-E94D-A0F7-434939321236}" presName="connSite1" presStyleCnt="0"/>
      <dgm:spPr/>
    </dgm:pt>
    <dgm:pt modelId="{7393CD2F-FD9C-8347-AA6E-497A321B1748}" type="pres">
      <dgm:prSet presAssocID="{7D83BA96-DC10-254E-8377-AAAE147A0A54}" presName="Name9" presStyleLbl="sibTrans2D1" presStyleIdx="0" presStyleCnt="1" custScaleX="88559" custLinFactNeighborX="-3367" custLinFactNeighborY="673"/>
      <dgm:spPr/>
    </dgm:pt>
    <dgm:pt modelId="{C48456E8-E3FD-2440-A18C-D8266869F20F}" type="pres">
      <dgm:prSet presAssocID="{1DFCF202-6F05-A148-B28A-CADC934ECC8A}" presName="composite2" presStyleCnt="0"/>
      <dgm:spPr/>
    </dgm:pt>
    <dgm:pt modelId="{CDDAFF7A-DCC9-B440-870D-443EC1347ACF}" type="pres">
      <dgm:prSet presAssocID="{1DFCF202-6F05-A148-B28A-CADC934ECC8A}" presName="dummyNode2" presStyleLbl="node1" presStyleIdx="0" presStyleCnt="2"/>
      <dgm:spPr/>
    </dgm:pt>
    <dgm:pt modelId="{5332E203-9C55-D546-B17D-F681987AED67}" type="pres">
      <dgm:prSet presAssocID="{1DFCF202-6F05-A148-B28A-CADC934ECC8A}" presName="childNode2" presStyleLbl="bgAcc1" presStyleIdx="1" presStyleCnt="2" custScaleX="171124" custScaleY="118018" custLinFactNeighborX="54" custLinFactNeighborY="10320">
        <dgm:presLayoutVars>
          <dgm:bulletEnabled val="1"/>
        </dgm:presLayoutVars>
      </dgm:prSet>
      <dgm:spPr/>
    </dgm:pt>
    <dgm:pt modelId="{BC66DBA3-D528-4E49-8E99-FCBD24B7767C}" type="pres">
      <dgm:prSet presAssocID="{1DFCF202-6F05-A148-B28A-CADC934ECC8A}" presName="childNode2tx" presStyleLbl="bgAcc1" presStyleIdx="1" presStyleCnt="2">
        <dgm:presLayoutVars>
          <dgm:bulletEnabled val="1"/>
        </dgm:presLayoutVars>
      </dgm:prSet>
      <dgm:spPr/>
    </dgm:pt>
    <dgm:pt modelId="{9E00F2E8-07E3-2F4A-9607-370F6465C76A}" type="pres">
      <dgm:prSet presAssocID="{1DFCF202-6F05-A148-B28A-CADC934ECC8A}" presName="parentNode2" presStyleLbl="node1" presStyleIdx="1" presStyleCnt="2" custLinFactNeighborX="13879" custLinFactNeighborY="-22503">
        <dgm:presLayoutVars>
          <dgm:chMax val="0"/>
          <dgm:bulletEnabled val="1"/>
        </dgm:presLayoutVars>
      </dgm:prSet>
      <dgm:spPr/>
    </dgm:pt>
    <dgm:pt modelId="{DCFF9051-AF53-1145-90E4-0E3FC94FE54C}" type="pres">
      <dgm:prSet presAssocID="{1DFCF202-6F05-A148-B28A-CADC934ECC8A}" presName="connSite2" presStyleCnt="0"/>
      <dgm:spPr/>
    </dgm:pt>
  </dgm:ptLst>
  <dgm:cxnLst>
    <dgm:cxn modelId="{11A04211-B6DB-0642-B798-49BA67BE9729}" type="presOf" srcId="{131E5A43-671A-9041-9C7F-9890EB8DDDFB}" destId="{9D4306A3-4C4B-5D45-9282-2B6D4FD990E2}" srcOrd="1" destOrd="0" presId="urn:microsoft.com/office/officeart/2005/8/layout/hProcess4"/>
    <dgm:cxn modelId="{E4370416-2CAF-DA46-901E-A611BE8CBC20}" type="presOf" srcId="{131E5A43-671A-9041-9C7F-9890EB8DDDFB}" destId="{6A3E3518-D4A0-434E-8864-8061B26082FA}" srcOrd="0" destOrd="0" presId="urn:microsoft.com/office/officeart/2005/8/layout/hProcess4"/>
    <dgm:cxn modelId="{E3FF0218-89DA-5141-B30C-842F7D402F6C}" srcId="{1DFCF202-6F05-A148-B28A-CADC934ECC8A}" destId="{E1B4FBB4-6AAC-6E4F-B5CE-48CF661175D5}" srcOrd="1" destOrd="0" parTransId="{54771A7E-043D-9F45-8400-BEEC8318089B}" sibTransId="{5867F876-461A-234A-B0B3-A81B37804396}"/>
    <dgm:cxn modelId="{8F24D437-6B93-9F4C-B5D1-3AF1095AA614}" type="presOf" srcId="{DF7330B7-DC74-3849-8313-4D8B158982C6}" destId="{B099BAEF-8DFC-1A47-A111-CA169887577A}" srcOrd="0" destOrd="0" presId="urn:microsoft.com/office/officeart/2005/8/layout/hProcess4"/>
    <dgm:cxn modelId="{3DC14542-7878-424B-A7DD-9046712ACE96}" srcId="{74938544-192E-E94D-A0F7-434939321236}" destId="{131E5A43-671A-9041-9C7F-9890EB8DDDFB}" srcOrd="0" destOrd="0" parTransId="{10815067-58DF-354F-AF6F-831C4F793C79}" sibTransId="{7E364CE9-57FA-B741-9DBB-6938BEA8B394}"/>
    <dgm:cxn modelId="{389C495A-B205-1349-809A-799A9E6EDF02}" type="presOf" srcId="{59FBC8AF-70C0-B846-9CC6-0C709DC33AB9}" destId="{6A3E3518-D4A0-434E-8864-8061B26082FA}" srcOrd="0" destOrd="1" presId="urn:microsoft.com/office/officeart/2005/8/layout/hProcess4"/>
    <dgm:cxn modelId="{E520FF5E-BEAD-5C44-9310-A309F7F7AE24}" type="presOf" srcId="{E1B4FBB4-6AAC-6E4F-B5CE-48CF661175D5}" destId="{5332E203-9C55-D546-B17D-F681987AED67}" srcOrd="0" destOrd="1" presId="urn:microsoft.com/office/officeart/2005/8/layout/hProcess4"/>
    <dgm:cxn modelId="{AE704C6F-CF5A-4347-9294-D22BE98270EB}" type="presOf" srcId="{74938544-192E-E94D-A0F7-434939321236}" destId="{82368CB7-3727-0246-9079-283A5F857EDC}" srcOrd="0" destOrd="0" presId="urn:microsoft.com/office/officeart/2005/8/layout/hProcess4"/>
    <dgm:cxn modelId="{6B217C77-2432-DF4D-9FB0-5DB361E0719C}" type="presOf" srcId="{1DFCF202-6F05-A148-B28A-CADC934ECC8A}" destId="{9E00F2E8-07E3-2F4A-9607-370F6465C76A}" srcOrd="0" destOrd="0" presId="urn:microsoft.com/office/officeart/2005/8/layout/hProcess4"/>
    <dgm:cxn modelId="{AE960A7C-75B4-E948-B986-1EA402910192}" srcId="{1DFCF202-6F05-A148-B28A-CADC934ECC8A}" destId="{E7BA9190-2D19-A142-927B-0D0FFEF8FA53}" srcOrd="0" destOrd="0" parTransId="{B2820495-A7EC-E842-8FF9-E5BF687B1A5A}" sibTransId="{94204482-A0B6-9F45-AB1E-CF7BD1EE5E99}"/>
    <dgm:cxn modelId="{3D0B3C87-959E-714A-91EC-F96B21395E94}" srcId="{DF7330B7-DC74-3849-8313-4D8B158982C6}" destId="{1DFCF202-6F05-A148-B28A-CADC934ECC8A}" srcOrd="1" destOrd="0" parTransId="{507D083C-1BF4-9844-B61E-AA692426047C}" sibTransId="{495556AE-6663-9D43-828A-142AE32607EE}"/>
    <dgm:cxn modelId="{6EF40CB1-96A7-A644-AB95-1E29E36E7255}" srcId="{DF7330B7-DC74-3849-8313-4D8B158982C6}" destId="{74938544-192E-E94D-A0F7-434939321236}" srcOrd="0" destOrd="0" parTransId="{25B90454-B4CB-2849-8A26-BD6033C344B5}" sibTransId="{7D83BA96-DC10-254E-8377-AAAE147A0A54}"/>
    <dgm:cxn modelId="{62120EB4-9804-0B44-9E71-C0E339634193}" type="presOf" srcId="{7D83BA96-DC10-254E-8377-AAAE147A0A54}" destId="{7393CD2F-FD9C-8347-AA6E-497A321B1748}" srcOrd="0" destOrd="0" presId="urn:microsoft.com/office/officeart/2005/8/layout/hProcess4"/>
    <dgm:cxn modelId="{370FF7B5-60ED-9D4B-A52A-B17B0B4F56A8}" type="presOf" srcId="{E7BA9190-2D19-A142-927B-0D0FFEF8FA53}" destId="{BC66DBA3-D528-4E49-8E99-FCBD24B7767C}" srcOrd="1" destOrd="0" presId="urn:microsoft.com/office/officeart/2005/8/layout/hProcess4"/>
    <dgm:cxn modelId="{EE84D0B6-A1A0-0340-B0E2-DC331BCF5B05}" type="presOf" srcId="{59FBC8AF-70C0-B846-9CC6-0C709DC33AB9}" destId="{9D4306A3-4C4B-5D45-9282-2B6D4FD990E2}" srcOrd="1" destOrd="1" presId="urn:microsoft.com/office/officeart/2005/8/layout/hProcess4"/>
    <dgm:cxn modelId="{BE97E7DB-1CE0-4C41-95E3-32377616F0B1}" srcId="{74938544-192E-E94D-A0F7-434939321236}" destId="{59FBC8AF-70C0-B846-9CC6-0C709DC33AB9}" srcOrd="1" destOrd="0" parTransId="{8F7EDCEE-942E-EF4C-B24D-A3E1A58EEC9E}" sibTransId="{57C4E040-3E68-4B44-BD9D-752B46A49B18}"/>
    <dgm:cxn modelId="{EE85D1DF-3A27-6B4C-A958-F8EA19DDEA3F}" type="presOf" srcId="{E7BA9190-2D19-A142-927B-0D0FFEF8FA53}" destId="{5332E203-9C55-D546-B17D-F681987AED67}" srcOrd="0" destOrd="0" presId="urn:microsoft.com/office/officeart/2005/8/layout/hProcess4"/>
    <dgm:cxn modelId="{70DBE1F2-E842-E44C-A29A-02200998A196}" type="presOf" srcId="{E1B4FBB4-6AAC-6E4F-B5CE-48CF661175D5}" destId="{BC66DBA3-D528-4E49-8E99-FCBD24B7767C}" srcOrd="1" destOrd="1" presId="urn:microsoft.com/office/officeart/2005/8/layout/hProcess4"/>
    <dgm:cxn modelId="{8AD6DBB4-400C-1F4B-9E29-CCECF124A18D}" type="presParOf" srcId="{B099BAEF-8DFC-1A47-A111-CA169887577A}" destId="{A986745E-B225-2F4A-9318-DC9E28FD4D01}" srcOrd="0" destOrd="0" presId="urn:microsoft.com/office/officeart/2005/8/layout/hProcess4"/>
    <dgm:cxn modelId="{C6999538-6B2E-B046-A7E8-FB4A0E9F7AFB}" type="presParOf" srcId="{B099BAEF-8DFC-1A47-A111-CA169887577A}" destId="{6C31AF3B-F817-5246-B398-580182ED8BA5}" srcOrd="1" destOrd="0" presId="urn:microsoft.com/office/officeart/2005/8/layout/hProcess4"/>
    <dgm:cxn modelId="{5920E4EC-1221-B349-B119-58AFDB3791EA}" type="presParOf" srcId="{B099BAEF-8DFC-1A47-A111-CA169887577A}" destId="{804ED1B0-4D2E-534F-82D2-F1BA9591CA1F}" srcOrd="2" destOrd="0" presId="urn:microsoft.com/office/officeart/2005/8/layout/hProcess4"/>
    <dgm:cxn modelId="{01969629-8A59-6343-ADEC-9F6CF81F906E}" type="presParOf" srcId="{804ED1B0-4D2E-534F-82D2-F1BA9591CA1F}" destId="{087DEC50-F689-AB42-9133-6B809C720618}" srcOrd="0" destOrd="0" presId="urn:microsoft.com/office/officeart/2005/8/layout/hProcess4"/>
    <dgm:cxn modelId="{A4E7A169-1F8E-EC41-BC39-A1019F003967}" type="presParOf" srcId="{087DEC50-F689-AB42-9133-6B809C720618}" destId="{2C67DF4F-C663-A248-AE96-1EE249506DFD}" srcOrd="0" destOrd="0" presId="urn:microsoft.com/office/officeart/2005/8/layout/hProcess4"/>
    <dgm:cxn modelId="{8D5FF073-C044-9E41-8F9E-4C901DB09548}" type="presParOf" srcId="{087DEC50-F689-AB42-9133-6B809C720618}" destId="{6A3E3518-D4A0-434E-8864-8061B26082FA}" srcOrd="1" destOrd="0" presId="urn:microsoft.com/office/officeart/2005/8/layout/hProcess4"/>
    <dgm:cxn modelId="{DFFA3C17-2CCC-A043-B7DE-DB4B23B8327E}" type="presParOf" srcId="{087DEC50-F689-AB42-9133-6B809C720618}" destId="{9D4306A3-4C4B-5D45-9282-2B6D4FD990E2}" srcOrd="2" destOrd="0" presId="urn:microsoft.com/office/officeart/2005/8/layout/hProcess4"/>
    <dgm:cxn modelId="{3F85084A-E28C-B742-8868-16E2A9030CBF}" type="presParOf" srcId="{087DEC50-F689-AB42-9133-6B809C720618}" destId="{82368CB7-3727-0246-9079-283A5F857EDC}" srcOrd="3" destOrd="0" presId="urn:microsoft.com/office/officeart/2005/8/layout/hProcess4"/>
    <dgm:cxn modelId="{BA6B9888-3DD9-0241-9705-0428C48F40D0}" type="presParOf" srcId="{087DEC50-F689-AB42-9133-6B809C720618}" destId="{E37F24F6-1825-344F-9E19-73F60E772076}" srcOrd="4" destOrd="0" presId="urn:microsoft.com/office/officeart/2005/8/layout/hProcess4"/>
    <dgm:cxn modelId="{8FD9BEF6-C23F-D343-9CC5-07AA46F057BB}" type="presParOf" srcId="{804ED1B0-4D2E-534F-82D2-F1BA9591CA1F}" destId="{7393CD2F-FD9C-8347-AA6E-497A321B1748}" srcOrd="1" destOrd="0" presId="urn:microsoft.com/office/officeart/2005/8/layout/hProcess4"/>
    <dgm:cxn modelId="{58178AE1-CE20-704F-B562-2D7F397E457C}" type="presParOf" srcId="{804ED1B0-4D2E-534F-82D2-F1BA9591CA1F}" destId="{C48456E8-E3FD-2440-A18C-D8266869F20F}" srcOrd="2" destOrd="0" presId="urn:microsoft.com/office/officeart/2005/8/layout/hProcess4"/>
    <dgm:cxn modelId="{A266E96A-3A29-F640-BE9F-6D131809183B}" type="presParOf" srcId="{C48456E8-E3FD-2440-A18C-D8266869F20F}" destId="{CDDAFF7A-DCC9-B440-870D-443EC1347ACF}" srcOrd="0" destOrd="0" presId="urn:microsoft.com/office/officeart/2005/8/layout/hProcess4"/>
    <dgm:cxn modelId="{8CF0A8F1-DFE7-8043-9E61-6E39F4C33867}" type="presParOf" srcId="{C48456E8-E3FD-2440-A18C-D8266869F20F}" destId="{5332E203-9C55-D546-B17D-F681987AED67}" srcOrd="1" destOrd="0" presId="urn:microsoft.com/office/officeart/2005/8/layout/hProcess4"/>
    <dgm:cxn modelId="{76EF6A6C-72C6-7840-8A80-922CD62EB1BC}" type="presParOf" srcId="{C48456E8-E3FD-2440-A18C-D8266869F20F}" destId="{BC66DBA3-D528-4E49-8E99-FCBD24B7767C}" srcOrd="2" destOrd="0" presId="urn:microsoft.com/office/officeart/2005/8/layout/hProcess4"/>
    <dgm:cxn modelId="{DCA33252-80A0-884C-93F6-C6950E0EACE7}" type="presParOf" srcId="{C48456E8-E3FD-2440-A18C-D8266869F20F}" destId="{9E00F2E8-07E3-2F4A-9607-370F6465C76A}" srcOrd="3" destOrd="0" presId="urn:microsoft.com/office/officeart/2005/8/layout/hProcess4"/>
    <dgm:cxn modelId="{A1382EF5-F84A-204E-B2E5-FA6DF4F611A9}" type="presParOf" srcId="{C48456E8-E3FD-2440-A18C-D8266869F20F}" destId="{DCFF9051-AF53-1145-90E4-0E3FC94FE54C}"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AF88EC-E667-4B75-BA89-625FABDD7676}" type="doc">
      <dgm:prSet loTypeId="urn:microsoft.com/office/officeart/2005/8/layout/hProcess9#1" loCatId="process" qsTypeId="urn:microsoft.com/office/officeart/2005/8/quickstyle/simple1#1" qsCatId="simple" csTypeId="urn:microsoft.com/office/officeart/2005/8/colors/colorful5" csCatId="colorful" phldr="1"/>
      <dgm:spPr/>
      <dgm:t>
        <a:bodyPr/>
        <a:lstStyle/>
        <a:p>
          <a:endParaRPr lang="zh-CN" altLang="en-US"/>
        </a:p>
      </dgm:t>
    </dgm:pt>
    <dgm:pt modelId="{B10C9F89-FB7C-4B30-8440-2824109C9A71}">
      <dgm:prSet phldrT="[文本]" custT="1"/>
      <dgm:spPr/>
      <dgm:t>
        <a:bodyPr/>
        <a:lstStyle/>
        <a:p>
          <a:r>
            <a:rPr lang="zh-CN" altLang="en-US" sz="2000" b="1" dirty="0">
              <a:solidFill>
                <a:srgbClr val="C00000"/>
              </a:solidFill>
              <a:latin typeface="STKaiti" charset="-122"/>
              <a:ea typeface="STKaiti" charset="-122"/>
              <a:cs typeface="STKaiti" charset="-122"/>
            </a:rPr>
            <a:t>逻辑代数基础</a:t>
          </a:r>
        </a:p>
      </dgm:t>
    </dgm:pt>
    <dgm:pt modelId="{391AD38F-FDF6-4AD6-BC02-2E5E47CEFE21}" type="parTrans" cxnId="{943045EA-6728-4318-A377-DFF25C0C1BF5}">
      <dgm:prSet/>
      <dgm:spPr/>
      <dgm:t>
        <a:bodyPr/>
        <a:lstStyle/>
        <a:p>
          <a:endParaRPr lang="zh-CN" altLang="en-US">
            <a:latin typeface="STKaiti" charset="-122"/>
            <a:ea typeface="STKaiti" charset="-122"/>
            <a:cs typeface="STKaiti" charset="-122"/>
          </a:endParaRPr>
        </a:p>
      </dgm:t>
    </dgm:pt>
    <dgm:pt modelId="{7E256B7B-5F2C-4389-9F52-63F5BE062764}" type="sibTrans" cxnId="{943045EA-6728-4318-A377-DFF25C0C1BF5}">
      <dgm:prSet/>
      <dgm:spPr/>
      <dgm:t>
        <a:bodyPr/>
        <a:lstStyle/>
        <a:p>
          <a:endParaRPr lang="zh-CN" altLang="en-US">
            <a:latin typeface="STKaiti" charset="-122"/>
            <a:ea typeface="STKaiti" charset="-122"/>
            <a:cs typeface="STKaiti" charset="-122"/>
          </a:endParaRPr>
        </a:p>
      </dgm:t>
    </dgm:pt>
    <dgm:pt modelId="{2B0D4A29-26F9-4260-8EEE-03434078D72A}">
      <dgm:prSet phldrT="[文本]" custT="1"/>
      <dgm:spPr/>
      <dgm:t>
        <a:bodyPr/>
        <a:lstStyle/>
        <a:p>
          <a:r>
            <a:rPr lang="zh-CN" altLang="en-US" sz="2000" b="1" dirty="0">
              <a:solidFill>
                <a:srgbClr val="FF0000"/>
              </a:solidFill>
              <a:latin typeface="STKaiti" charset="-122"/>
              <a:ea typeface="STKaiti" charset="-122"/>
              <a:cs typeface="STKaiti" charset="-122"/>
            </a:rPr>
            <a:t>逻辑门电路</a:t>
          </a:r>
        </a:p>
      </dgm:t>
    </dgm:pt>
    <dgm:pt modelId="{F1057B1B-F463-4895-B8E4-E95B1A37D9A9}" type="parTrans" cxnId="{60780D38-03F5-478F-9490-2B8402EF1DEF}">
      <dgm:prSet/>
      <dgm:spPr/>
      <dgm:t>
        <a:bodyPr/>
        <a:lstStyle/>
        <a:p>
          <a:endParaRPr lang="zh-CN" altLang="en-US">
            <a:latin typeface="STKaiti" charset="-122"/>
            <a:ea typeface="STKaiti" charset="-122"/>
            <a:cs typeface="STKaiti" charset="-122"/>
          </a:endParaRPr>
        </a:p>
      </dgm:t>
    </dgm:pt>
    <dgm:pt modelId="{EE428C00-259D-463D-918D-3C5745065DFF}" type="sibTrans" cxnId="{60780D38-03F5-478F-9490-2B8402EF1DEF}">
      <dgm:prSet/>
      <dgm:spPr/>
      <dgm:t>
        <a:bodyPr/>
        <a:lstStyle/>
        <a:p>
          <a:endParaRPr lang="zh-CN" altLang="en-US">
            <a:latin typeface="STKaiti" charset="-122"/>
            <a:ea typeface="STKaiti" charset="-122"/>
            <a:cs typeface="STKaiti" charset="-122"/>
          </a:endParaRPr>
        </a:p>
      </dgm:t>
    </dgm:pt>
    <dgm:pt modelId="{243A51CF-937B-4817-90DD-65318B840FA8}">
      <dgm:prSet phldrT="[文本]" custT="1"/>
      <dgm:spPr/>
      <dgm:t>
        <a:bodyPr/>
        <a:lstStyle/>
        <a:p>
          <a:r>
            <a:rPr lang="zh-CN" altLang="en-US" sz="2000" dirty="0">
              <a:solidFill>
                <a:schemeClr val="tx1"/>
              </a:solidFill>
              <a:latin typeface="STKaiti" charset="-122"/>
              <a:ea typeface="STKaiti" charset="-122"/>
              <a:cs typeface="STKaiti" charset="-122"/>
            </a:rPr>
            <a:t>组合逻辑电路</a:t>
          </a:r>
        </a:p>
      </dgm:t>
    </dgm:pt>
    <dgm:pt modelId="{45AE88B6-9465-4188-8B79-5698456803FA}" type="parTrans" cxnId="{B6222BDD-89EE-4C42-A320-CDBD22B1153C}">
      <dgm:prSet/>
      <dgm:spPr/>
      <dgm:t>
        <a:bodyPr/>
        <a:lstStyle/>
        <a:p>
          <a:endParaRPr lang="zh-CN" altLang="en-US">
            <a:latin typeface="STKaiti" charset="-122"/>
            <a:ea typeface="STKaiti" charset="-122"/>
            <a:cs typeface="STKaiti" charset="-122"/>
          </a:endParaRPr>
        </a:p>
      </dgm:t>
    </dgm:pt>
    <dgm:pt modelId="{3869211F-83A3-4D51-B906-3FA69B8A9AC2}" type="sibTrans" cxnId="{B6222BDD-89EE-4C42-A320-CDBD22B1153C}">
      <dgm:prSet/>
      <dgm:spPr/>
      <dgm:t>
        <a:bodyPr/>
        <a:lstStyle/>
        <a:p>
          <a:endParaRPr lang="zh-CN" altLang="en-US">
            <a:latin typeface="STKaiti" charset="-122"/>
            <a:ea typeface="STKaiti" charset="-122"/>
            <a:cs typeface="STKaiti" charset="-122"/>
          </a:endParaRPr>
        </a:p>
      </dgm:t>
    </dgm:pt>
    <dgm:pt modelId="{F25782FE-851A-4F27-9B1E-DFBC21B23C58}">
      <dgm:prSet phldrT="[文本]" custT="1"/>
      <dgm:spPr/>
      <dgm:t>
        <a:bodyPr/>
        <a:lstStyle/>
        <a:p>
          <a:r>
            <a:rPr lang="zh-CN" altLang="en-US" sz="2000" dirty="0">
              <a:solidFill>
                <a:srgbClr val="00B050"/>
              </a:solidFill>
              <a:latin typeface="STKaiti" charset="-122"/>
              <a:ea typeface="STKaiti" charset="-122"/>
              <a:cs typeface="STKaiti" charset="-122"/>
            </a:rPr>
            <a:t>时序逻辑电路</a:t>
          </a:r>
        </a:p>
      </dgm:t>
    </dgm:pt>
    <dgm:pt modelId="{187AC5BF-1EE6-461B-A1B3-D001B3C11581}" type="parTrans" cxnId="{2F931C44-AD1E-4BE1-92A8-924778EC52D2}">
      <dgm:prSet/>
      <dgm:spPr/>
      <dgm:t>
        <a:bodyPr/>
        <a:lstStyle/>
        <a:p>
          <a:endParaRPr lang="zh-CN" altLang="en-US">
            <a:latin typeface="STKaiti" charset="-122"/>
            <a:ea typeface="STKaiti" charset="-122"/>
            <a:cs typeface="STKaiti" charset="-122"/>
          </a:endParaRPr>
        </a:p>
      </dgm:t>
    </dgm:pt>
    <dgm:pt modelId="{34032EA2-2CF4-4C29-8CF7-E96F8F1CA190}" type="sibTrans" cxnId="{2F931C44-AD1E-4BE1-92A8-924778EC52D2}">
      <dgm:prSet/>
      <dgm:spPr/>
      <dgm:t>
        <a:bodyPr/>
        <a:lstStyle/>
        <a:p>
          <a:endParaRPr lang="zh-CN" altLang="en-US">
            <a:latin typeface="STKaiti" charset="-122"/>
            <a:ea typeface="STKaiti" charset="-122"/>
            <a:cs typeface="STKaiti" charset="-122"/>
          </a:endParaRPr>
        </a:p>
      </dgm:t>
    </dgm:pt>
    <dgm:pt modelId="{38C5F018-1833-C147-90FA-991D626A5232}">
      <dgm:prSet/>
      <dgm:spPr/>
      <dgm:t>
        <a:bodyPr/>
        <a:lstStyle/>
        <a:p>
          <a:r>
            <a:rPr lang="zh-CN" altLang="en-US" dirty="0">
              <a:solidFill>
                <a:schemeClr val="tx2">
                  <a:lumMod val="60000"/>
                  <a:lumOff val="40000"/>
                </a:schemeClr>
              </a:solidFill>
              <a:latin typeface="STKaiti" panose="02010600040101010101" pitchFamily="2" charset="-122"/>
              <a:ea typeface="STKaiti" panose="02010600040101010101" pitchFamily="2" charset="-122"/>
            </a:rPr>
            <a:t>可编程逻辑器件</a:t>
          </a:r>
        </a:p>
      </dgm:t>
    </dgm:pt>
    <dgm:pt modelId="{CDC12619-07C8-4649-9D2C-5127BD875FB9}" type="parTrans" cxnId="{1A73C580-6F05-3844-B001-28571BE2F773}">
      <dgm:prSet/>
      <dgm:spPr/>
      <dgm:t>
        <a:bodyPr/>
        <a:lstStyle/>
        <a:p>
          <a:endParaRPr lang="zh-CN" altLang="en-US"/>
        </a:p>
      </dgm:t>
    </dgm:pt>
    <dgm:pt modelId="{8639E285-A4DE-984B-A9CE-9401F6EAC7F5}" type="sibTrans" cxnId="{1A73C580-6F05-3844-B001-28571BE2F773}">
      <dgm:prSet/>
      <dgm:spPr/>
      <dgm:t>
        <a:bodyPr/>
        <a:lstStyle/>
        <a:p>
          <a:endParaRPr lang="zh-CN" altLang="en-US"/>
        </a:p>
      </dgm:t>
    </dgm:pt>
    <dgm:pt modelId="{728B72C1-D22D-4E48-96F2-1A765F10E3F1}">
      <dgm:prSet/>
      <dgm:spPr/>
      <dgm:t>
        <a:bodyPr/>
        <a:lstStyle/>
        <a:p>
          <a:r>
            <a:rPr lang="zh-CN" altLang="en-US" dirty="0">
              <a:latin typeface="STKaiti" panose="02010600040101010101" pitchFamily="2" charset="-122"/>
              <a:ea typeface="STKaiti" panose="02010600040101010101" pitchFamily="2" charset="-122"/>
            </a:rPr>
            <a:t>数模和模数转换</a:t>
          </a:r>
        </a:p>
      </dgm:t>
    </dgm:pt>
    <dgm:pt modelId="{53EF7C14-0EEA-3C48-BC4B-625F80C35211}" type="parTrans" cxnId="{61C4176B-5382-CD4A-941C-69E5A273997A}">
      <dgm:prSet/>
      <dgm:spPr/>
      <dgm:t>
        <a:bodyPr/>
        <a:lstStyle/>
        <a:p>
          <a:endParaRPr lang="zh-CN" altLang="en-US"/>
        </a:p>
      </dgm:t>
    </dgm:pt>
    <dgm:pt modelId="{724FAE99-0541-6649-B46E-7DC867CF5306}" type="sibTrans" cxnId="{61C4176B-5382-CD4A-941C-69E5A273997A}">
      <dgm:prSet/>
      <dgm:spPr/>
      <dgm:t>
        <a:bodyPr/>
        <a:lstStyle/>
        <a:p>
          <a:endParaRPr lang="zh-CN" altLang="en-US"/>
        </a:p>
      </dgm:t>
    </dgm:pt>
    <dgm:pt modelId="{FEED6ADC-3BC0-4B68-9750-9A1F82C29250}" type="pres">
      <dgm:prSet presAssocID="{49AF88EC-E667-4B75-BA89-625FABDD7676}" presName="CompostProcess" presStyleCnt="0">
        <dgm:presLayoutVars>
          <dgm:dir/>
          <dgm:resizeHandles val="exact"/>
        </dgm:presLayoutVars>
      </dgm:prSet>
      <dgm:spPr/>
    </dgm:pt>
    <dgm:pt modelId="{F6292FF4-52F8-474C-9A5A-1EADAD2BFBFA}" type="pres">
      <dgm:prSet presAssocID="{49AF88EC-E667-4B75-BA89-625FABDD7676}" presName="arrow" presStyleLbl="bgShp" presStyleIdx="0" presStyleCnt="1"/>
      <dgm:spPr>
        <a:solidFill>
          <a:schemeClr val="accent5">
            <a:lumMod val="60000"/>
            <a:lumOff val="40000"/>
          </a:schemeClr>
        </a:solidFill>
      </dgm:spPr>
    </dgm:pt>
    <dgm:pt modelId="{D7B64772-F30E-458D-8191-C7F9B59AED58}" type="pres">
      <dgm:prSet presAssocID="{49AF88EC-E667-4B75-BA89-625FABDD7676}" presName="linearProcess" presStyleCnt="0"/>
      <dgm:spPr/>
    </dgm:pt>
    <dgm:pt modelId="{C78CCD65-79B8-42C1-B169-C2D9712E4A68}" type="pres">
      <dgm:prSet presAssocID="{B10C9F89-FB7C-4B30-8440-2824109C9A71}" presName="textNode" presStyleLbl="node1" presStyleIdx="0" presStyleCnt="6">
        <dgm:presLayoutVars>
          <dgm:bulletEnabled val="1"/>
        </dgm:presLayoutVars>
      </dgm:prSet>
      <dgm:spPr/>
    </dgm:pt>
    <dgm:pt modelId="{2F81A181-9C9A-45A1-B013-4F7492A026E9}" type="pres">
      <dgm:prSet presAssocID="{7E256B7B-5F2C-4389-9F52-63F5BE062764}" presName="sibTrans" presStyleCnt="0"/>
      <dgm:spPr/>
    </dgm:pt>
    <dgm:pt modelId="{510CE221-B853-40BF-AEBF-56309997AEDC}" type="pres">
      <dgm:prSet presAssocID="{2B0D4A29-26F9-4260-8EEE-03434078D72A}" presName="textNode" presStyleLbl="node1" presStyleIdx="1" presStyleCnt="6">
        <dgm:presLayoutVars>
          <dgm:bulletEnabled val="1"/>
        </dgm:presLayoutVars>
      </dgm:prSet>
      <dgm:spPr/>
    </dgm:pt>
    <dgm:pt modelId="{F848BD17-A8E1-4F92-B1A7-8E01D9B109E3}" type="pres">
      <dgm:prSet presAssocID="{EE428C00-259D-463D-918D-3C5745065DFF}" presName="sibTrans" presStyleCnt="0"/>
      <dgm:spPr/>
    </dgm:pt>
    <dgm:pt modelId="{726BCA45-B5A6-464A-AD33-E8F74FCF741B}" type="pres">
      <dgm:prSet presAssocID="{243A51CF-937B-4817-90DD-65318B840FA8}" presName="textNode" presStyleLbl="node1" presStyleIdx="2" presStyleCnt="6">
        <dgm:presLayoutVars>
          <dgm:bulletEnabled val="1"/>
        </dgm:presLayoutVars>
      </dgm:prSet>
      <dgm:spPr/>
    </dgm:pt>
    <dgm:pt modelId="{E7C5EF8E-5EBF-4733-94C7-E2C474FB16A0}" type="pres">
      <dgm:prSet presAssocID="{3869211F-83A3-4D51-B906-3FA69B8A9AC2}" presName="sibTrans" presStyleCnt="0"/>
      <dgm:spPr/>
    </dgm:pt>
    <dgm:pt modelId="{8CB3CD37-93A5-4A0D-8B59-2EC9D18428AB}" type="pres">
      <dgm:prSet presAssocID="{F25782FE-851A-4F27-9B1E-DFBC21B23C58}" presName="textNode" presStyleLbl="node1" presStyleIdx="3" presStyleCnt="6">
        <dgm:presLayoutVars>
          <dgm:bulletEnabled val="1"/>
        </dgm:presLayoutVars>
      </dgm:prSet>
      <dgm:spPr/>
    </dgm:pt>
    <dgm:pt modelId="{E2AC70C8-1272-9B4C-8F0B-1905E8DBC12A}" type="pres">
      <dgm:prSet presAssocID="{34032EA2-2CF4-4C29-8CF7-E96F8F1CA190}" presName="sibTrans" presStyleCnt="0"/>
      <dgm:spPr/>
    </dgm:pt>
    <dgm:pt modelId="{1C94AB74-830B-A24B-B6CE-6C1BDF65BF7D}" type="pres">
      <dgm:prSet presAssocID="{38C5F018-1833-C147-90FA-991D626A5232}" presName="textNode" presStyleLbl="node1" presStyleIdx="4" presStyleCnt="6">
        <dgm:presLayoutVars>
          <dgm:bulletEnabled val="1"/>
        </dgm:presLayoutVars>
      </dgm:prSet>
      <dgm:spPr/>
    </dgm:pt>
    <dgm:pt modelId="{7DA38369-559D-5545-9FC5-753044E7DF6D}" type="pres">
      <dgm:prSet presAssocID="{8639E285-A4DE-984B-A9CE-9401F6EAC7F5}" presName="sibTrans" presStyleCnt="0"/>
      <dgm:spPr/>
    </dgm:pt>
    <dgm:pt modelId="{4146D422-8638-9242-A9A4-678840082817}" type="pres">
      <dgm:prSet presAssocID="{728B72C1-D22D-4E48-96F2-1A765F10E3F1}" presName="textNode" presStyleLbl="node1" presStyleIdx="5" presStyleCnt="6">
        <dgm:presLayoutVars>
          <dgm:bulletEnabled val="1"/>
        </dgm:presLayoutVars>
      </dgm:prSet>
      <dgm:spPr/>
    </dgm:pt>
  </dgm:ptLst>
  <dgm:cxnLst>
    <dgm:cxn modelId="{60780D38-03F5-478F-9490-2B8402EF1DEF}" srcId="{49AF88EC-E667-4B75-BA89-625FABDD7676}" destId="{2B0D4A29-26F9-4260-8EEE-03434078D72A}" srcOrd="1" destOrd="0" parTransId="{F1057B1B-F463-4895-B8E4-E95B1A37D9A9}" sibTransId="{EE428C00-259D-463D-918D-3C5745065DFF}"/>
    <dgm:cxn modelId="{2F931C44-AD1E-4BE1-92A8-924778EC52D2}" srcId="{49AF88EC-E667-4B75-BA89-625FABDD7676}" destId="{F25782FE-851A-4F27-9B1E-DFBC21B23C58}" srcOrd="3" destOrd="0" parTransId="{187AC5BF-1EE6-461B-A1B3-D001B3C11581}" sibTransId="{34032EA2-2CF4-4C29-8CF7-E96F8F1CA190}"/>
    <dgm:cxn modelId="{C257194D-A165-144A-B6C9-9E2580BBD700}" type="presOf" srcId="{2B0D4A29-26F9-4260-8EEE-03434078D72A}" destId="{510CE221-B853-40BF-AEBF-56309997AEDC}" srcOrd="0" destOrd="0" presId="urn:microsoft.com/office/officeart/2005/8/layout/hProcess9#1"/>
    <dgm:cxn modelId="{61C4176B-5382-CD4A-941C-69E5A273997A}" srcId="{49AF88EC-E667-4B75-BA89-625FABDD7676}" destId="{728B72C1-D22D-4E48-96F2-1A765F10E3F1}" srcOrd="5" destOrd="0" parTransId="{53EF7C14-0EEA-3C48-BC4B-625F80C35211}" sibTransId="{724FAE99-0541-6649-B46E-7DC867CF5306}"/>
    <dgm:cxn modelId="{1A73C580-6F05-3844-B001-28571BE2F773}" srcId="{49AF88EC-E667-4B75-BA89-625FABDD7676}" destId="{38C5F018-1833-C147-90FA-991D626A5232}" srcOrd="4" destOrd="0" parTransId="{CDC12619-07C8-4649-9D2C-5127BD875FB9}" sibTransId="{8639E285-A4DE-984B-A9CE-9401F6EAC7F5}"/>
    <dgm:cxn modelId="{0B34328E-189C-CF4C-BC32-6C8581B51EAF}" type="presOf" srcId="{38C5F018-1833-C147-90FA-991D626A5232}" destId="{1C94AB74-830B-A24B-B6CE-6C1BDF65BF7D}" srcOrd="0" destOrd="0" presId="urn:microsoft.com/office/officeart/2005/8/layout/hProcess9#1"/>
    <dgm:cxn modelId="{43F7BA94-5903-FB43-89BF-54BC3B1A5262}" type="presOf" srcId="{243A51CF-937B-4817-90DD-65318B840FA8}" destId="{726BCA45-B5A6-464A-AD33-E8F74FCF741B}" srcOrd="0" destOrd="0" presId="urn:microsoft.com/office/officeart/2005/8/layout/hProcess9#1"/>
    <dgm:cxn modelId="{FA02F6BC-C180-824A-AA97-60D857031F5F}" type="presOf" srcId="{728B72C1-D22D-4E48-96F2-1A765F10E3F1}" destId="{4146D422-8638-9242-A9A4-678840082817}" srcOrd="0" destOrd="0" presId="urn:microsoft.com/office/officeart/2005/8/layout/hProcess9#1"/>
    <dgm:cxn modelId="{80D8B2BD-30CC-0A4C-AC14-6F47AAAFD8A2}" type="presOf" srcId="{49AF88EC-E667-4B75-BA89-625FABDD7676}" destId="{FEED6ADC-3BC0-4B68-9750-9A1F82C29250}" srcOrd="0" destOrd="0" presId="urn:microsoft.com/office/officeart/2005/8/layout/hProcess9#1"/>
    <dgm:cxn modelId="{8CDF89C6-8CF7-EA48-8372-12589F766FC1}" type="presOf" srcId="{F25782FE-851A-4F27-9B1E-DFBC21B23C58}" destId="{8CB3CD37-93A5-4A0D-8B59-2EC9D18428AB}" srcOrd="0" destOrd="0" presId="urn:microsoft.com/office/officeart/2005/8/layout/hProcess9#1"/>
    <dgm:cxn modelId="{451EC7D2-4DB5-AA46-B00E-87DDCDBC69B4}" type="presOf" srcId="{B10C9F89-FB7C-4B30-8440-2824109C9A71}" destId="{C78CCD65-79B8-42C1-B169-C2D9712E4A68}" srcOrd="0" destOrd="0" presId="urn:microsoft.com/office/officeart/2005/8/layout/hProcess9#1"/>
    <dgm:cxn modelId="{B6222BDD-89EE-4C42-A320-CDBD22B1153C}" srcId="{49AF88EC-E667-4B75-BA89-625FABDD7676}" destId="{243A51CF-937B-4817-90DD-65318B840FA8}" srcOrd="2" destOrd="0" parTransId="{45AE88B6-9465-4188-8B79-5698456803FA}" sibTransId="{3869211F-83A3-4D51-B906-3FA69B8A9AC2}"/>
    <dgm:cxn modelId="{943045EA-6728-4318-A377-DFF25C0C1BF5}" srcId="{49AF88EC-E667-4B75-BA89-625FABDD7676}" destId="{B10C9F89-FB7C-4B30-8440-2824109C9A71}" srcOrd="0" destOrd="0" parTransId="{391AD38F-FDF6-4AD6-BC02-2E5E47CEFE21}" sibTransId="{7E256B7B-5F2C-4389-9F52-63F5BE062764}"/>
    <dgm:cxn modelId="{B731249E-32EC-6F42-8E94-D4FC14AA21A9}" type="presParOf" srcId="{FEED6ADC-3BC0-4B68-9750-9A1F82C29250}" destId="{F6292FF4-52F8-474C-9A5A-1EADAD2BFBFA}" srcOrd="0" destOrd="0" presId="urn:microsoft.com/office/officeart/2005/8/layout/hProcess9#1"/>
    <dgm:cxn modelId="{59069754-3924-EE4C-B636-BDBAB3B31334}" type="presParOf" srcId="{FEED6ADC-3BC0-4B68-9750-9A1F82C29250}" destId="{D7B64772-F30E-458D-8191-C7F9B59AED58}" srcOrd="1" destOrd="0" presId="urn:microsoft.com/office/officeart/2005/8/layout/hProcess9#1"/>
    <dgm:cxn modelId="{71984072-B969-CF40-AB2E-967E981655D9}" type="presParOf" srcId="{D7B64772-F30E-458D-8191-C7F9B59AED58}" destId="{C78CCD65-79B8-42C1-B169-C2D9712E4A68}" srcOrd="0" destOrd="0" presId="urn:microsoft.com/office/officeart/2005/8/layout/hProcess9#1"/>
    <dgm:cxn modelId="{1BF6692C-4ADC-B74A-8337-8C777C18193B}" type="presParOf" srcId="{D7B64772-F30E-458D-8191-C7F9B59AED58}" destId="{2F81A181-9C9A-45A1-B013-4F7492A026E9}" srcOrd="1" destOrd="0" presId="urn:microsoft.com/office/officeart/2005/8/layout/hProcess9#1"/>
    <dgm:cxn modelId="{F923E1E2-F7CD-7A45-A788-4F196705501A}" type="presParOf" srcId="{D7B64772-F30E-458D-8191-C7F9B59AED58}" destId="{510CE221-B853-40BF-AEBF-56309997AEDC}" srcOrd="2" destOrd="0" presId="urn:microsoft.com/office/officeart/2005/8/layout/hProcess9#1"/>
    <dgm:cxn modelId="{F565C51C-8873-FF49-BFAD-DD85D7683B7E}" type="presParOf" srcId="{D7B64772-F30E-458D-8191-C7F9B59AED58}" destId="{F848BD17-A8E1-4F92-B1A7-8E01D9B109E3}" srcOrd="3" destOrd="0" presId="urn:microsoft.com/office/officeart/2005/8/layout/hProcess9#1"/>
    <dgm:cxn modelId="{EDDA08D4-3876-3840-A4D5-C117805262F4}" type="presParOf" srcId="{D7B64772-F30E-458D-8191-C7F9B59AED58}" destId="{726BCA45-B5A6-464A-AD33-E8F74FCF741B}" srcOrd="4" destOrd="0" presId="urn:microsoft.com/office/officeart/2005/8/layout/hProcess9#1"/>
    <dgm:cxn modelId="{B6E49797-AD3B-3D4F-9153-42A62C03A9DF}" type="presParOf" srcId="{D7B64772-F30E-458D-8191-C7F9B59AED58}" destId="{E7C5EF8E-5EBF-4733-94C7-E2C474FB16A0}" srcOrd="5" destOrd="0" presId="urn:microsoft.com/office/officeart/2005/8/layout/hProcess9#1"/>
    <dgm:cxn modelId="{4BE874D2-4249-CA4E-8C86-B851E277584E}" type="presParOf" srcId="{D7B64772-F30E-458D-8191-C7F9B59AED58}" destId="{8CB3CD37-93A5-4A0D-8B59-2EC9D18428AB}" srcOrd="6" destOrd="0" presId="urn:microsoft.com/office/officeart/2005/8/layout/hProcess9#1"/>
    <dgm:cxn modelId="{B93D40FA-D1E7-A749-BD4D-F9131516ED05}" type="presParOf" srcId="{D7B64772-F30E-458D-8191-C7F9B59AED58}" destId="{E2AC70C8-1272-9B4C-8F0B-1905E8DBC12A}" srcOrd="7" destOrd="0" presId="urn:microsoft.com/office/officeart/2005/8/layout/hProcess9#1"/>
    <dgm:cxn modelId="{797F174D-C96A-1043-BD72-D6BBB81D9798}" type="presParOf" srcId="{D7B64772-F30E-458D-8191-C7F9B59AED58}" destId="{1C94AB74-830B-A24B-B6CE-6C1BDF65BF7D}" srcOrd="8" destOrd="0" presId="urn:microsoft.com/office/officeart/2005/8/layout/hProcess9#1"/>
    <dgm:cxn modelId="{061222C0-311A-E641-AB27-6B864878B414}" type="presParOf" srcId="{D7B64772-F30E-458D-8191-C7F9B59AED58}" destId="{7DA38369-559D-5545-9FC5-753044E7DF6D}" srcOrd="9" destOrd="0" presId="urn:microsoft.com/office/officeart/2005/8/layout/hProcess9#1"/>
    <dgm:cxn modelId="{4B2B3CDC-A197-C94E-B71A-A4BC72387AEA}" type="presParOf" srcId="{D7B64772-F30E-458D-8191-C7F9B59AED58}" destId="{4146D422-8638-9242-A9A4-678840082817}" srcOrd="10" destOrd="0" presId="urn:microsoft.com/office/officeart/2005/8/layout/hProcess9#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08B29F-A2F3-D24A-B809-10B171F78C09}" type="doc">
      <dgm:prSet loTypeId="urn:microsoft.com/office/officeart/2005/8/layout/gear1" loCatId="" qsTypeId="urn:microsoft.com/office/officeart/2005/8/quickstyle/simple1" qsCatId="simple" csTypeId="urn:microsoft.com/office/officeart/2005/8/colors/accent1_2" csCatId="accent1" phldr="1"/>
      <dgm:spPr/>
    </dgm:pt>
    <dgm:pt modelId="{7E12305C-1D71-F844-9ADC-41E8ED8C3AD7}">
      <dgm:prSet phldrT="[文本]" custT="1"/>
      <dgm:spPr/>
      <dgm:t>
        <a:bodyPr/>
        <a:lstStyle/>
        <a:p>
          <a:r>
            <a:rPr lang="zh-CN" altLang="en-US" sz="1800" dirty="0">
              <a:solidFill>
                <a:schemeClr val="tx1"/>
              </a:solidFill>
              <a:latin typeface="+mn-lt"/>
              <a:ea typeface="幼圆" panose="02010509060101010101" pitchFamily="49" charset="-122"/>
            </a:rPr>
            <a:t>第一阶段</a:t>
          </a:r>
          <a:endParaRPr lang="en-US" altLang="zh-CN" sz="1800" dirty="0">
            <a:solidFill>
              <a:schemeClr val="tx1"/>
            </a:solidFill>
            <a:latin typeface="+mn-lt"/>
            <a:ea typeface="幼圆" panose="02010509060101010101" pitchFamily="49" charset="-122"/>
          </a:endParaRPr>
        </a:p>
        <a:p>
          <a:r>
            <a:rPr lang="zh-CN" altLang="en-US" sz="1800" dirty="0">
              <a:solidFill>
                <a:schemeClr val="tx1"/>
              </a:solidFill>
              <a:latin typeface="+mn-lt"/>
              <a:ea typeface="幼圆" panose="02010509060101010101" pitchFamily="49" charset="-122"/>
            </a:rPr>
            <a:t>初识</a:t>
          </a:r>
          <a:r>
            <a:rPr lang="en" altLang="en-US" sz="1800" dirty="0">
              <a:solidFill>
                <a:schemeClr val="tx1"/>
              </a:solidFill>
              <a:latin typeface="+mn-lt"/>
              <a:ea typeface="幼圆" panose="02010509060101010101" pitchFamily="49" charset="-122"/>
            </a:rPr>
            <a:t>FPGA</a:t>
          </a:r>
          <a:endParaRPr lang="zh-CN" altLang="en-US" sz="1800" dirty="0">
            <a:solidFill>
              <a:schemeClr val="tx1"/>
            </a:solidFill>
            <a:latin typeface="+mn-lt"/>
            <a:ea typeface="幼圆" panose="02010509060101010101" pitchFamily="49" charset="-122"/>
          </a:endParaRPr>
        </a:p>
      </dgm:t>
    </dgm:pt>
    <dgm:pt modelId="{1886E594-869D-2341-91AF-6670EF420D27}" type="parTrans" cxnId="{82EF9D6D-DE3E-EE40-B4A5-5FDD4DD4D740}">
      <dgm:prSet/>
      <dgm:spPr/>
      <dgm:t>
        <a:bodyPr/>
        <a:lstStyle/>
        <a:p>
          <a:endParaRPr lang="zh-CN" altLang="en-US"/>
        </a:p>
      </dgm:t>
    </dgm:pt>
    <dgm:pt modelId="{DCD800DC-BDCD-C44A-89F7-787E17F58B0E}" type="sibTrans" cxnId="{82EF9D6D-DE3E-EE40-B4A5-5FDD4DD4D740}">
      <dgm:prSet/>
      <dgm:spPr/>
      <dgm:t>
        <a:bodyPr/>
        <a:lstStyle/>
        <a:p>
          <a:endParaRPr lang="zh-CN" altLang="en-US"/>
        </a:p>
      </dgm:t>
    </dgm:pt>
    <dgm:pt modelId="{EE22AC18-E125-074B-8467-56F7D8F2FC5D}">
      <dgm:prSet phldrT="[文本]" custT="1"/>
      <dgm:spPr/>
      <dgm:t>
        <a:bodyPr/>
        <a:lstStyle/>
        <a:p>
          <a:r>
            <a:rPr lang="zh-CN" altLang="en-US" sz="1500" dirty="0">
              <a:solidFill>
                <a:schemeClr val="tx1"/>
              </a:solidFill>
              <a:latin typeface="+mn-lt"/>
              <a:ea typeface="幼圆" panose="02010509060101010101" pitchFamily="49" charset="-122"/>
            </a:rPr>
            <a:t>第二阶段 学会使用板载资源</a:t>
          </a:r>
        </a:p>
      </dgm:t>
    </dgm:pt>
    <dgm:pt modelId="{822B24E6-F8B7-4446-A945-C4A700362AF5}" type="parTrans" cxnId="{CDED4263-CF01-8649-99A5-C0C23F67987A}">
      <dgm:prSet/>
      <dgm:spPr/>
      <dgm:t>
        <a:bodyPr/>
        <a:lstStyle/>
        <a:p>
          <a:endParaRPr lang="zh-CN" altLang="en-US"/>
        </a:p>
      </dgm:t>
    </dgm:pt>
    <dgm:pt modelId="{530CA071-C5F8-404E-ADCA-B53CAC905795}" type="sibTrans" cxnId="{CDED4263-CF01-8649-99A5-C0C23F67987A}">
      <dgm:prSet/>
      <dgm:spPr/>
      <dgm:t>
        <a:bodyPr/>
        <a:lstStyle/>
        <a:p>
          <a:endParaRPr lang="zh-CN" altLang="en-US"/>
        </a:p>
      </dgm:t>
    </dgm:pt>
    <dgm:pt modelId="{220D6CBE-B300-E642-8807-835FCF64FCD1}">
      <dgm:prSet phldrT="[文本]" custT="1"/>
      <dgm:spPr/>
      <dgm:t>
        <a:bodyPr/>
        <a:lstStyle/>
        <a:p>
          <a:r>
            <a:rPr lang="zh-CN" altLang="en-US" sz="1400" dirty="0">
              <a:solidFill>
                <a:schemeClr val="tx1"/>
              </a:solidFill>
              <a:latin typeface="+mn-lt"/>
              <a:ea typeface="幼圆" panose="02010509060101010101" pitchFamily="49" charset="-122"/>
            </a:rPr>
            <a:t>第三阶段 全面开启课内实验</a:t>
          </a:r>
          <a:r>
            <a:rPr lang="en" altLang="en-US" sz="1400" dirty="0">
              <a:solidFill>
                <a:schemeClr val="tx1"/>
              </a:solidFill>
              <a:latin typeface="+mn-lt"/>
              <a:ea typeface="幼圆" panose="02010509060101010101" pitchFamily="49" charset="-122"/>
            </a:rPr>
            <a:t> </a:t>
          </a:r>
          <a:endParaRPr lang="zh-CN" altLang="en-US" sz="1400" dirty="0">
            <a:solidFill>
              <a:schemeClr val="tx1"/>
            </a:solidFill>
            <a:latin typeface="+mn-lt"/>
            <a:ea typeface="幼圆" panose="02010509060101010101" pitchFamily="49" charset="-122"/>
          </a:endParaRPr>
        </a:p>
      </dgm:t>
    </dgm:pt>
    <dgm:pt modelId="{8DFC1546-7BCF-0246-9C3B-CF2F7CE7D6D8}" type="sibTrans" cxnId="{4656C57C-7512-1A45-965A-8AF27C2AA278}">
      <dgm:prSet/>
      <dgm:spPr/>
      <dgm:t>
        <a:bodyPr/>
        <a:lstStyle/>
        <a:p>
          <a:endParaRPr lang="zh-CN" altLang="en-US"/>
        </a:p>
      </dgm:t>
    </dgm:pt>
    <dgm:pt modelId="{F02B2ADA-8459-4D46-80F9-5F35AAC56055}" type="parTrans" cxnId="{4656C57C-7512-1A45-965A-8AF27C2AA278}">
      <dgm:prSet/>
      <dgm:spPr/>
      <dgm:t>
        <a:bodyPr/>
        <a:lstStyle/>
        <a:p>
          <a:endParaRPr lang="zh-CN" altLang="en-US"/>
        </a:p>
      </dgm:t>
    </dgm:pt>
    <dgm:pt modelId="{0F100AFF-D3E3-E144-B487-B448E4631CBF}" type="pres">
      <dgm:prSet presAssocID="{2208B29F-A2F3-D24A-B809-10B171F78C09}" presName="composite" presStyleCnt="0">
        <dgm:presLayoutVars>
          <dgm:chMax val="3"/>
          <dgm:animLvl val="lvl"/>
          <dgm:resizeHandles val="exact"/>
        </dgm:presLayoutVars>
      </dgm:prSet>
      <dgm:spPr/>
    </dgm:pt>
    <dgm:pt modelId="{8288019C-4F06-6A4B-95F5-96359021D587}" type="pres">
      <dgm:prSet presAssocID="{7E12305C-1D71-F844-9ADC-41E8ED8C3AD7}" presName="gear1" presStyleLbl="node1" presStyleIdx="0" presStyleCnt="3">
        <dgm:presLayoutVars>
          <dgm:chMax val="1"/>
          <dgm:bulletEnabled val="1"/>
        </dgm:presLayoutVars>
      </dgm:prSet>
      <dgm:spPr/>
    </dgm:pt>
    <dgm:pt modelId="{0D6C5553-0091-A644-BC98-59D0F517085B}" type="pres">
      <dgm:prSet presAssocID="{7E12305C-1D71-F844-9ADC-41E8ED8C3AD7}" presName="gear1srcNode" presStyleLbl="node1" presStyleIdx="0" presStyleCnt="3"/>
      <dgm:spPr/>
    </dgm:pt>
    <dgm:pt modelId="{E2AD071A-8FF5-924C-A625-E885240B4587}" type="pres">
      <dgm:prSet presAssocID="{7E12305C-1D71-F844-9ADC-41E8ED8C3AD7}" presName="gear1dstNode" presStyleLbl="node1" presStyleIdx="0" presStyleCnt="3"/>
      <dgm:spPr/>
    </dgm:pt>
    <dgm:pt modelId="{E6B88141-2548-E04F-891A-AD0608BF5930}" type="pres">
      <dgm:prSet presAssocID="{EE22AC18-E125-074B-8467-56F7D8F2FC5D}" presName="gear2" presStyleLbl="node1" presStyleIdx="1" presStyleCnt="3" custScaleX="120736" custScaleY="116401">
        <dgm:presLayoutVars>
          <dgm:chMax val="1"/>
          <dgm:bulletEnabled val="1"/>
        </dgm:presLayoutVars>
      </dgm:prSet>
      <dgm:spPr/>
    </dgm:pt>
    <dgm:pt modelId="{C5F6A591-E69A-7A46-BAE7-BDA8DC339E9D}" type="pres">
      <dgm:prSet presAssocID="{EE22AC18-E125-074B-8467-56F7D8F2FC5D}" presName="gear2srcNode" presStyleLbl="node1" presStyleIdx="1" presStyleCnt="3"/>
      <dgm:spPr/>
    </dgm:pt>
    <dgm:pt modelId="{4D5BB2D5-C48F-DD4F-9C45-BB901966E7FB}" type="pres">
      <dgm:prSet presAssocID="{EE22AC18-E125-074B-8467-56F7D8F2FC5D}" presName="gear2dstNode" presStyleLbl="node1" presStyleIdx="1" presStyleCnt="3"/>
      <dgm:spPr/>
    </dgm:pt>
    <dgm:pt modelId="{800ED64B-51D1-BE4C-A884-9A291CA1FA10}" type="pres">
      <dgm:prSet presAssocID="{220D6CBE-B300-E642-8807-835FCF64FCD1}" presName="gear3" presStyleLbl="node1" presStyleIdx="2" presStyleCnt="3"/>
      <dgm:spPr/>
    </dgm:pt>
    <dgm:pt modelId="{CEBD4398-E08C-CF4E-8DA5-9BCB009D89E4}" type="pres">
      <dgm:prSet presAssocID="{220D6CBE-B300-E642-8807-835FCF64FCD1}" presName="gear3tx" presStyleLbl="node1" presStyleIdx="2" presStyleCnt="3">
        <dgm:presLayoutVars>
          <dgm:chMax val="1"/>
          <dgm:bulletEnabled val="1"/>
        </dgm:presLayoutVars>
      </dgm:prSet>
      <dgm:spPr/>
    </dgm:pt>
    <dgm:pt modelId="{D8F4905F-EF41-F047-8C3D-8DB9D20034BC}" type="pres">
      <dgm:prSet presAssocID="{220D6CBE-B300-E642-8807-835FCF64FCD1}" presName="gear3srcNode" presStyleLbl="node1" presStyleIdx="2" presStyleCnt="3"/>
      <dgm:spPr/>
    </dgm:pt>
    <dgm:pt modelId="{D5E0A094-3570-734C-80B5-C7D284FD6A21}" type="pres">
      <dgm:prSet presAssocID="{220D6CBE-B300-E642-8807-835FCF64FCD1}" presName="gear3dstNode" presStyleLbl="node1" presStyleIdx="2" presStyleCnt="3"/>
      <dgm:spPr/>
    </dgm:pt>
    <dgm:pt modelId="{AB39D6F5-72A7-6847-AA9C-31A0B8820FC2}" type="pres">
      <dgm:prSet presAssocID="{DCD800DC-BDCD-C44A-89F7-787E17F58B0E}" presName="connector1" presStyleLbl="sibTrans2D1" presStyleIdx="0" presStyleCnt="3"/>
      <dgm:spPr/>
    </dgm:pt>
    <dgm:pt modelId="{60701B44-E927-DF42-9BAE-CED43251573B}" type="pres">
      <dgm:prSet presAssocID="{530CA071-C5F8-404E-ADCA-B53CAC905795}" presName="connector2" presStyleLbl="sibTrans2D1" presStyleIdx="1" presStyleCnt="3"/>
      <dgm:spPr/>
    </dgm:pt>
    <dgm:pt modelId="{A91D647A-C9A9-F64E-88BA-73C43305AD92}" type="pres">
      <dgm:prSet presAssocID="{8DFC1546-7BCF-0246-9C3B-CF2F7CE7D6D8}" presName="connector3" presStyleLbl="sibTrans2D1" presStyleIdx="2" presStyleCnt="3"/>
      <dgm:spPr/>
    </dgm:pt>
  </dgm:ptLst>
  <dgm:cxnLst>
    <dgm:cxn modelId="{11E37014-BDFC-6348-82D0-3EB317C597DC}" type="presOf" srcId="{7E12305C-1D71-F844-9ADC-41E8ED8C3AD7}" destId="{8288019C-4F06-6A4B-95F5-96359021D587}" srcOrd="0" destOrd="0" presId="urn:microsoft.com/office/officeart/2005/8/layout/gear1"/>
    <dgm:cxn modelId="{1F91352A-5D8F-294F-BE95-A14B75319E42}" type="presOf" srcId="{EE22AC18-E125-074B-8467-56F7D8F2FC5D}" destId="{E6B88141-2548-E04F-891A-AD0608BF5930}" srcOrd="0" destOrd="0" presId="urn:microsoft.com/office/officeart/2005/8/layout/gear1"/>
    <dgm:cxn modelId="{EA6FBF31-8B87-6840-9BFF-7AABF73721F9}" type="presOf" srcId="{220D6CBE-B300-E642-8807-835FCF64FCD1}" destId="{D5E0A094-3570-734C-80B5-C7D284FD6A21}" srcOrd="3" destOrd="0" presId="urn:microsoft.com/office/officeart/2005/8/layout/gear1"/>
    <dgm:cxn modelId="{D0055334-0E55-374B-9112-716339141550}" type="presOf" srcId="{2208B29F-A2F3-D24A-B809-10B171F78C09}" destId="{0F100AFF-D3E3-E144-B487-B448E4631CBF}" srcOrd="0" destOrd="0" presId="urn:microsoft.com/office/officeart/2005/8/layout/gear1"/>
    <dgm:cxn modelId="{AA634740-A14F-AF41-9BAD-E3B311D2A40F}" type="presOf" srcId="{220D6CBE-B300-E642-8807-835FCF64FCD1}" destId="{CEBD4398-E08C-CF4E-8DA5-9BCB009D89E4}" srcOrd="1" destOrd="0" presId="urn:microsoft.com/office/officeart/2005/8/layout/gear1"/>
    <dgm:cxn modelId="{58B4CD4A-2B52-524C-B36B-97611C0FBDE5}" type="presOf" srcId="{220D6CBE-B300-E642-8807-835FCF64FCD1}" destId="{D8F4905F-EF41-F047-8C3D-8DB9D20034BC}" srcOrd="2" destOrd="0" presId="urn:microsoft.com/office/officeart/2005/8/layout/gear1"/>
    <dgm:cxn modelId="{CDED4263-CF01-8649-99A5-C0C23F67987A}" srcId="{2208B29F-A2F3-D24A-B809-10B171F78C09}" destId="{EE22AC18-E125-074B-8467-56F7D8F2FC5D}" srcOrd="1" destOrd="0" parTransId="{822B24E6-F8B7-4446-A945-C4A700362AF5}" sibTransId="{530CA071-C5F8-404E-ADCA-B53CAC905795}"/>
    <dgm:cxn modelId="{DF552D68-ACF2-DD48-BA1D-EA255513F899}" type="presOf" srcId="{7E12305C-1D71-F844-9ADC-41E8ED8C3AD7}" destId="{0D6C5553-0091-A644-BC98-59D0F517085B}" srcOrd="1" destOrd="0" presId="urn:microsoft.com/office/officeart/2005/8/layout/gear1"/>
    <dgm:cxn modelId="{82EF9D6D-DE3E-EE40-B4A5-5FDD4DD4D740}" srcId="{2208B29F-A2F3-D24A-B809-10B171F78C09}" destId="{7E12305C-1D71-F844-9ADC-41E8ED8C3AD7}" srcOrd="0" destOrd="0" parTransId="{1886E594-869D-2341-91AF-6670EF420D27}" sibTransId="{DCD800DC-BDCD-C44A-89F7-787E17F58B0E}"/>
    <dgm:cxn modelId="{4656C57C-7512-1A45-965A-8AF27C2AA278}" srcId="{2208B29F-A2F3-D24A-B809-10B171F78C09}" destId="{220D6CBE-B300-E642-8807-835FCF64FCD1}" srcOrd="2" destOrd="0" parTransId="{F02B2ADA-8459-4D46-80F9-5F35AAC56055}" sibTransId="{8DFC1546-7BCF-0246-9C3B-CF2F7CE7D6D8}"/>
    <dgm:cxn modelId="{CD356997-3EED-7241-AAB6-7785CD62F116}" type="presOf" srcId="{220D6CBE-B300-E642-8807-835FCF64FCD1}" destId="{800ED64B-51D1-BE4C-A884-9A291CA1FA10}" srcOrd="0" destOrd="0" presId="urn:microsoft.com/office/officeart/2005/8/layout/gear1"/>
    <dgm:cxn modelId="{1D0D15A3-A72F-7547-8778-9E8904C3F2F1}" type="presOf" srcId="{EE22AC18-E125-074B-8467-56F7D8F2FC5D}" destId="{C5F6A591-E69A-7A46-BAE7-BDA8DC339E9D}" srcOrd="1" destOrd="0" presId="urn:microsoft.com/office/officeart/2005/8/layout/gear1"/>
    <dgm:cxn modelId="{603FCAB3-4D33-4C4B-B927-2E57071FA7EE}" type="presOf" srcId="{7E12305C-1D71-F844-9ADC-41E8ED8C3AD7}" destId="{E2AD071A-8FF5-924C-A625-E885240B4587}" srcOrd="2" destOrd="0" presId="urn:microsoft.com/office/officeart/2005/8/layout/gear1"/>
    <dgm:cxn modelId="{8AED85BE-94ED-D74B-89F3-CE53D98E1128}" type="presOf" srcId="{530CA071-C5F8-404E-ADCA-B53CAC905795}" destId="{60701B44-E927-DF42-9BAE-CED43251573B}" srcOrd="0" destOrd="0" presId="urn:microsoft.com/office/officeart/2005/8/layout/gear1"/>
    <dgm:cxn modelId="{1835D5E5-E560-CB40-8A89-E3C047186355}" type="presOf" srcId="{8DFC1546-7BCF-0246-9C3B-CF2F7CE7D6D8}" destId="{A91D647A-C9A9-F64E-88BA-73C43305AD92}" srcOrd="0" destOrd="0" presId="urn:microsoft.com/office/officeart/2005/8/layout/gear1"/>
    <dgm:cxn modelId="{3C9A4BEA-4C6D-A64F-9830-E7C7F10159AE}" type="presOf" srcId="{EE22AC18-E125-074B-8467-56F7D8F2FC5D}" destId="{4D5BB2D5-C48F-DD4F-9C45-BB901966E7FB}" srcOrd="2" destOrd="0" presId="urn:microsoft.com/office/officeart/2005/8/layout/gear1"/>
    <dgm:cxn modelId="{8A3802F6-613E-DC49-B28F-2747DF0EEC62}" type="presOf" srcId="{DCD800DC-BDCD-C44A-89F7-787E17F58B0E}" destId="{AB39D6F5-72A7-6847-AA9C-31A0B8820FC2}" srcOrd="0" destOrd="0" presId="urn:microsoft.com/office/officeart/2005/8/layout/gear1"/>
    <dgm:cxn modelId="{6EBA9B41-30CD-6D49-9C2C-80EC3F9562D1}" type="presParOf" srcId="{0F100AFF-D3E3-E144-B487-B448E4631CBF}" destId="{8288019C-4F06-6A4B-95F5-96359021D587}" srcOrd="0" destOrd="0" presId="urn:microsoft.com/office/officeart/2005/8/layout/gear1"/>
    <dgm:cxn modelId="{2C6C86FC-3C5C-2F4D-B68D-FB7A2916FAD8}" type="presParOf" srcId="{0F100AFF-D3E3-E144-B487-B448E4631CBF}" destId="{0D6C5553-0091-A644-BC98-59D0F517085B}" srcOrd="1" destOrd="0" presId="urn:microsoft.com/office/officeart/2005/8/layout/gear1"/>
    <dgm:cxn modelId="{923E4555-6CA8-6A44-A9E5-CACD9C6A89E4}" type="presParOf" srcId="{0F100AFF-D3E3-E144-B487-B448E4631CBF}" destId="{E2AD071A-8FF5-924C-A625-E885240B4587}" srcOrd="2" destOrd="0" presId="urn:microsoft.com/office/officeart/2005/8/layout/gear1"/>
    <dgm:cxn modelId="{B1AD90F9-6E5D-A94C-9A2E-F43F00D4281A}" type="presParOf" srcId="{0F100AFF-D3E3-E144-B487-B448E4631CBF}" destId="{E6B88141-2548-E04F-891A-AD0608BF5930}" srcOrd="3" destOrd="0" presId="urn:microsoft.com/office/officeart/2005/8/layout/gear1"/>
    <dgm:cxn modelId="{142AE86C-BA53-CE4A-9BE8-8655DC4A6F32}" type="presParOf" srcId="{0F100AFF-D3E3-E144-B487-B448E4631CBF}" destId="{C5F6A591-E69A-7A46-BAE7-BDA8DC339E9D}" srcOrd="4" destOrd="0" presId="urn:microsoft.com/office/officeart/2005/8/layout/gear1"/>
    <dgm:cxn modelId="{1D3011A3-4071-3944-B62D-8FA566038A7B}" type="presParOf" srcId="{0F100AFF-D3E3-E144-B487-B448E4631CBF}" destId="{4D5BB2D5-C48F-DD4F-9C45-BB901966E7FB}" srcOrd="5" destOrd="0" presId="urn:microsoft.com/office/officeart/2005/8/layout/gear1"/>
    <dgm:cxn modelId="{25726902-5FF0-874D-AC92-A34264BEAAB0}" type="presParOf" srcId="{0F100AFF-D3E3-E144-B487-B448E4631CBF}" destId="{800ED64B-51D1-BE4C-A884-9A291CA1FA10}" srcOrd="6" destOrd="0" presId="urn:microsoft.com/office/officeart/2005/8/layout/gear1"/>
    <dgm:cxn modelId="{5A808D1D-AB76-0D40-868F-9A49AB3745F4}" type="presParOf" srcId="{0F100AFF-D3E3-E144-B487-B448E4631CBF}" destId="{CEBD4398-E08C-CF4E-8DA5-9BCB009D89E4}" srcOrd="7" destOrd="0" presId="urn:microsoft.com/office/officeart/2005/8/layout/gear1"/>
    <dgm:cxn modelId="{E7B6D39A-3031-C049-8F5A-80B4C3D5390D}" type="presParOf" srcId="{0F100AFF-D3E3-E144-B487-B448E4631CBF}" destId="{D8F4905F-EF41-F047-8C3D-8DB9D20034BC}" srcOrd="8" destOrd="0" presId="urn:microsoft.com/office/officeart/2005/8/layout/gear1"/>
    <dgm:cxn modelId="{74D7B295-A093-4945-A22F-C946252AD3DF}" type="presParOf" srcId="{0F100AFF-D3E3-E144-B487-B448E4631CBF}" destId="{D5E0A094-3570-734C-80B5-C7D284FD6A21}" srcOrd="9" destOrd="0" presId="urn:microsoft.com/office/officeart/2005/8/layout/gear1"/>
    <dgm:cxn modelId="{5DD362B2-7151-F840-B89A-AB54D437C587}" type="presParOf" srcId="{0F100AFF-D3E3-E144-B487-B448E4631CBF}" destId="{AB39D6F5-72A7-6847-AA9C-31A0B8820FC2}" srcOrd="10" destOrd="0" presId="urn:microsoft.com/office/officeart/2005/8/layout/gear1"/>
    <dgm:cxn modelId="{EB586754-DED6-594A-9B21-E0E0BE61EF70}" type="presParOf" srcId="{0F100AFF-D3E3-E144-B487-B448E4631CBF}" destId="{60701B44-E927-DF42-9BAE-CED43251573B}" srcOrd="11" destOrd="0" presId="urn:microsoft.com/office/officeart/2005/8/layout/gear1"/>
    <dgm:cxn modelId="{4AF56927-FFD5-C549-B74F-8F4CE7254893}" type="presParOf" srcId="{0F100AFF-D3E3-E144-B487-B448E4631CBF}" destId="{A91D647A-C9A9-F64E-88BA-73C43305AD92}"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FDE65F4-2B52-8C42-B213-4077DDC9D43F}"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zh-CN" altLang="en-US"/>
        </a:p>
      </dgm:t>
    </dgm:pt>
    <dgm:pt modelId="{E46C4FB0-944D-0A4E-BC25-1FECE0635812}">
      <dgm:prSet phldrT="[文本]"/>
      <dgm:spPr/>
      <dgm:t>
        <a:bodyPr/>
        <a:lstStyle/>
        <a:p>
          <a:r>
            <a:rPr lang="zh-CN" altLang="en-US" dirty="0"/>
            <a:t>组合电路</a:t>
          </a:r>
        </a:p>
      </dgm:t>
    </dgm:pt>
    <dgm:pt modelId="{281F3885-3F41-134D-AE0D-0052B7119A6B}" type="parTrans" cxnId="{B72B0B9F-C18A-574D-9CAE-F04938366C8E}">
      <dgm:prSet/>
      <dgm:spPr/>
      <dgm:t>
        <a:bodyPr/>
        <a:lstStyle/>
        <a:p>
          <a:endParaRPr lang="zh-CN" altLang="en-US"/>
        </a:p>
      </dgm:t>
    </dgm:pt>
    <dgm:pt modelId="{01829580-30EA-3742-A0B9-EFD61BE6DF9F}" type="sibTrans" cxnId="{B72B0B9F-C18A-574D-9CAE-F04938366C8E}">
      <dgm:prSet/>
      <dgm:spPr/>
      <dgm:t>
        <a:bodyPr/>
        <a:lstStyle/>
        <a:p>
          <a:endParaRPr lang="zh-CN" altLang="en-US"/>
        </a:p>
      </dgm:t>
    </dgm:pt>
    <dgm:pt modelId="{620ABB1B-DA17-584F-BE74-96F54233FB37}">
      <dgm:prSet phldrT="[文本]" custT="1"/>
      <dgm:spPr/>
      <dgm:t>
        <a:bodyPr/>
        <a:lstStyle/>
        <a:p>
          <a:pPr>
            <a:lnSpc>
              <a:spcPct val="100000"/>
            </a:lnSpc>
          </a:pPr>
          <a:r>
            <a:rPr lang="zh-CN" altLang="en-US" sz="1600" dirty="0"/>
            <a:t>用拨码开关输入</a:t>
          </a:r>
          <a:r>
            <a:rPr lang="en-US" altLang="en-US" sz="1600" dirty="0"/>
            <a:t>6-8</a:t>
          </a:r>
          <a:r>
            <a:rPr lang="zh-CN" altLang="en-US" sz="1600" dirty="0"/>
            <a:t>位密码，然后按开门键，如果密码正确则打开保险箱。</a:t>
          </a:r>
        </a:p>
      </dgm:t>
    </dgm:pt>
    <dgm:pt modelId="{C5CA1C75-1CE1-6045-8AB4-389A8FB5523A}" type="parTrans" cxnId="{86229CCB-05DC-A84D-902B-FCE502BE96C8}">
      <dgm:prSet/>
      <dgm:spPr/>
      <dgm:t>
        <a:bodyPr/>
        <a:lstStyle/>
        <a:p>
          <a:endParaRPr lang="zh-CN" altLang="en-US"/>
        </a:p>
      </dgm:t>
    </dgm:pt>
    <dgm:pt modelId="{4ADB02F0-A25A-CC45-B0BA-6A9901F3596E}" type="sibTrans" cxnId="{86229CCB-05DC-A84D-902B-FCE502BE96C8}">
      <dgm:prSet/>
      <dgm:spPr/>
      <dgm:t>
        <a:bodyPr/>
        <a:lstStyle/>
        <a:p>
          <a:endParaRPr lang="zh-CN" altLang="en-US"/>
        </a:p>
      </dgm:t>
    </dgm:pt>
    <dgm:pt modelId="{58248C2B-5F1F-BE4C-B6F2-9627E7967FBE}">
      <dgm:prSet phldrT="[文本]"/>
      <dgm:spPr/>
      <dgm:t>
        <a:bodyPr/>
        <a:lstStyle/>
        <a:p>
          <a:r>
            <a:rPr lang="zh-CN" altLang="en-US" dirty="0"/>
            <a:t>时序电路</a:t>
          </a:r>
        </a:p>
      </dgm:t>
    </dgm:pt>
    <dgm:pt modelId="{E67C6C14-C618-8349-8A78-719BC86E4A37}" type="parTrans" cxnId="{496097CC-4470-EE4E-81B1-A7CCC923FFF8}">
      <dgm:prSet/>
      <dgm:spPr/>
      <dgm:t>
        <a:bodyPr/>
        <a:lstStyle/>
        <a:p>
          <a:endParaRPr lang="zh-CN" altLang="en-US"/>
        </a:p>
      </dgm:t>
    </dgm:pt>
    <dgm:pt modelId="{3F5CB878-4024-7246-BA4A-E95EC0954FF3}" type="sibTrans" cxnId="{496097CC-4470-EE4E-81B1-A7CCC923FFF8}">
      <dgm:prSet/>
      <dgm:spPr/>
      <dgm:t>
        <a:bodyPr/>
        <a:lstStyle/>
        <a:p>
          <a:endParaRPr lang="zh-CN" altLang="en-US"/>
        </a:p>
      </dgm:t>
    </dgm:pt>
    <dgm:pt modelId="{E2D7F004-2158-234F-81EF-511EAB772C8C}">
      <dgm:prSet phldrT="[文本]" custT="1"/>
      <dgm:spPr/>
      <dgm:t>
        <a:bodyPr tIns="0" bIns="122400"/>
        <a:lstStyle/>
        <a:p>
          <a:pPr>
            <a:lnSpc>
              <a:spcPct val="100000"/>
            </a:lnSpc>
          </a:pPr>
          <a:r>
            <a:rPr lang="zh-CN" altLang="en-US" sz="1500" dirty="0"/>
            <a:t>用拨码开关输入</a:t>
          </a:r>
          <a:r>
            <a:rPr lang="en-US" altLang="en-US" sz="1500" dirty="0"/>
            <a:t>6-8</a:t>
          </a:r>
          <a:r>
            <a:rPr lang="zh-CN" altLang="en-US" sz="1500" dirty="0"/>
            <a:t>位密码，然后按开门键，如果密码正确则打开保险箱，</a:t>
          </a:r>
          <a:r>
            <a:rPr lang="zh-CN" altLang="en-US" sz="1500" dirty="0">
              <a:solidFill>
                <a:schemeClr val="tx2"/>
              </a:solidFill>
            </a:rPr>
            <a:t>否则报警；直到插入钥匙复位后恢复到初始状态</a:t>
          </a:r>
          <a:r>
            <a:rPr lang="en-US" altLang="en-US" sz="1500" dirty="0">
              <a:solidFill>
                <a:schemeClr val="tx2"/>
              </a:solidFill>
            </a:rPr>
            <a:t>(</a:t>
          </a:r>
          <a:r>
            <a:rPr lang="zh-CN" altLang="en-US" sz="1500" dirty="0">
              <a:solidFill>
                <a:schemeClr val="tx2"/>
              </a:solidFill>
            </a:rPr>
            <a:t>用按键模拟</a:t>
          </a:r>
          <a:r>
            <a:rPr lang="en-US" altLang="en-US" sz="1500" dirty="0">
              <a:solidFill>
                <a:schemeClr val="tx2"/>
              </a:solidFill>
            </a:rPr>
            <a:t>)</a:t>
          </a:r>
          <a:r>
            <a:rPr lang="zh-CN" altLang="en-US" sz="1500" dirty="0">
              <a:solidFill>
                <a:schemeClr val="tx2"/>
              </a:solidFill>
            </a:rPr>
            <a:t>。</a:t>
          </a:r>
        </a:p>
      </dgm:t>
    </dgm:pt>
    <dgm:pt modelId="{6A862D6E-93F8-9342-A3CB-91EC45E3B114}" type="parTrans" cxnId="{D25B52C4-5D4D-F142-9FE4-B8F8020EAEF1}">
      <dgm:prSet/>
      <dgm:spPr/>
      <dgm:t>
        <a:bodyPr/>
        <a:lstStyle/>
        <a:p>
          <a:endParaRPr lang="zh-CN" altLang="en-US"/>
        </a:p>
      </dgm:t>
    </dgm:pt>
    <dgm:pt modelId="{E5CBAE0C-19CB-8A45-B1D2-48DC3F3BBFFA}" type="sibTrans" cxnId="{D25B52C4-5D4D-F142-9FE4-B8F8020EAEF1}">
      <dgm:prSet/>
      <dgm:spPr/>
      <dgm:t>
        <a:bodyPr/>
        <a:lstStyle/>
        <a:p>
          <a:endParaRPr lang="zh-CN" altLang="en-US"/>
        </a:p>
      </dgm:t>
    </dgm:pt>
    <dgm:pt modelId="{F6E929AD-FB3B-FE4F-82D9-8FCB7BFED4F1}">
      <dgm:prSet phldrT="[文本]"/>
      <dgm:spPr/>
      <dgm:t>
        <a:bodyPr/>
        <a:lstStyle/>
        <a:p>
          <a:r>
            <a:rPr lang="zh-CN" altLang="en-US" dirty="0"/>
            <a:t>有限状态机</a:t>
          </a:r>
        </a:p>
      </dgm:t>
    </dgm:pt>
    <dgm:pt modelId="{CD631E3D-7F20-944A-BE0F-C4307B84B419}" type="parTrans" cxnId="{533A7293-F78A-124D-A7F1-FBF367957242}">
      <dgm:prSet/>
      <dgm:spPr/>
      <dgm:t>
        <a:bodyPr/>
        <a:lstStyle/>
        <a:p>
          <a:endParaRPr lang="zh-CN" altLang="en-US"/>
        </a:p>
      </dgm:t>
    </dgm:pt>
    <dgm:pt modelId="{85C438D4-9E7B-F042-BDD8-6D663ADFB239}" type="sibTrans" cxnId="{533A7293-F78A-124D-A7F1-FBF367957242}">
      <dgm:prSet/>
      <dgm:spPr/>
      <dgm:t>
        <a:bodyPr/>
        <a:lstStyle/>
        <a:p>
          <a:endParaRPr lang="zh-CN" altLang="en-US"/>
        </a:p>
      </dgm:t>
    </dgm:pt>
    <dgm:pt modelId="{6B93EBC8-7C46-C54B-835C-7C474295CF67}">
      <dgm:prSet phldrT="[文本]" custT="1"/>
      <dgm:spPr/>
      <dgm:t>
        <a:bodyPr/>
        <a:lstStyle/>
        <a:p>
          <a:pPr>
            <a:lnSpc>
              <a:spcPct val="100000"/>
            </a:lnSpc>
          </a:pPr>
          <a:r>
            <a:rPr lang="zh-CN" altLang="en-US" sz="1600" dirty="0"/>
            <a:t>密码为数字，输入固定的数字序列，然后按开锁键打开保险箱，可以有三次试错机会。</a:t>
          </a:r>
        </a:p>
      </dgm:t>
    </dgm:pt>
    <dgm:pt modelId="{271BCA08-87FB-8540-B51B-6DB590870D1F}" type="parTrans" cxnId="{6C1F6DAE-DF64-E942-B354-ABD643B8CB49}">
      <dgm:prSet/>
      <dgm:spPr/>
      <dgm:t>
        <a:bodyPr/>
        <a:lstStyle/>
        <a:p>
          <a:endParaRPr lang="zh-CN" altLang="en-US"/>
        </a:p>
      </dgm:t>
    </dgm:pt>
    <dgm:pt modelId="{7957BEC6-2233-2D4A-8F76-6D51233A3A9F}" type="sibTrans" cxnId="{6C1F6DAE-DF64-E942-B354-ABD643B8CB49}">
      <dgm:prSet/>
      <dgm:spPr/>
      <dgm:t>
        <a:bodyPr/>
        <a:lstStyle/>
        <a:p>
          <a:endParaRPr lang="zh-CN" altLang="en-US"/>
        </a:p>
      </dgm:t>
    </dgm:pt>
    <dgm:pt modelId="{F4039390-5802-624D-B54C-0B6CBA8C2F61}" type="pres">
      <dgm:prSet presAssocID="{5FDE65F4-2B52-8C42-B213-4077DDC9D43F}" presName="Name0" presStyleCnt="0">
        <dgm:presLayoutVars>
          <dgm:dir/>
          <dgm:animLvl val="lvl"/>
          <dgm:resizeHandles val="exact"/>
        </dgm:presLayoutVars>
      </dgm:prSet>
      <dgm:spPr/>
    </dgm:pt>
    <dgm:pt modelId="{9D5214A6-2744-044F-883E-FA6A8CBBCFAC}" type="pres">
      <dgm:prSet presAssocID="{5FDE65F4-2B52-8C42-B213-4077DDC9D43F}" presName="tSp" presStyleCnt="0"/>
      <dgm:spPr/>
    </dgm:pt>
    <dgm:pt modelId="{938400DE-3208-D040-B8EA-4F380909DB8C}" type="pres">
      <dgm:prSet presAssocID="{5FDE65F4-2B52-8C42-B213-4077DDC9D43F}" presName="bSp" presStyleCnt="0"/>
      <dgm:spPr/>
    </dgm:pt>
    <dgm:pt modelId="{DF5E8DE5-7317-C048-81A2-41860B5B309D}" type="pres">
      <dgm:prSet presAssocID="{5FDE65F4-2B52-8C42-B213-4077DDC9D43F}" presName="process" presStyleCnt="0"/>
      <dgm:spPr/>
    </dgm:pt>
    <dgm:pt modelId="{00B4156A-2106-7044-947D-E1F7169ACFF5}" type="pres">
      <dgm:prSet presAssocID="{E46C4FB0-944D-0A4E-BC25-1FECE0635812}" presName="composite1" presStyleCnt="0"/>
      <dgm:spPr/>
    </dgm:pt>
    <dgm:pt modelId="{21D84ED2-5A7A-3249-9551-9EBFCEE97715}" type="pres">
      <dgm:prSet presAssocID="{E46C4FB0-944D-0A4E-BC25-1FECE0635812}" presName="dummyNode1" presStyleLbl="node1" presStyleIdx="0" presStyleCnt="3"/>
      <dgm:spPr/>
    </dgm:pt>
    <dgm:pt modelId="{10B4F0CF-C650-A844-8FE1-8DFCC58BD033}" type="pres">
      <dgm:prSet presAssocID="{E46C4FB0-944D-0A4E-BC25-1FECE0635812}" presName="childNode1" presStyleLbl="bgAcc1" presStyleIdx="0" presStyleCnt="3" custScaleY="129332" custLinFactNeighborY="-16206">
        <dgm:presLayoutVars>
          <dgm:bulletEnabled val="1"/>
        </dgm:presLayoutVars>
      </dgm:prSet>
      <dgm:spPr/>
    </dgm:pt>
    <dgm:pt modelId="{38D78320-2476-8C43-88B0-1417D72F777E}" type="pres">
      <dgm:prSet presAssocID="{E46C4FB0-944D-0A4E-BC25-1FECE0635812}" presName="childNode1tx" presStyleLbl="bgAcc1" presStyleIdx="0" presStyleCnt="3">
        <dgm:presLayoutVars>
          <dgm:bulletEnabled val="1"/>
        </dgm:presLayoutVars>
      </dgm:prSet>
      <dgm:spPr/>
    </dgm:pt>
    <dgm:pt modelId="{A1DA0D63-C8BF-074F-A7AF-E51E5B4F15FC}" type="pres">
      <dgm:prSet presAssocID="{E46C4FB0-944D-0A4E-BC25-1FECE0635812}" presName="parentNode1" presStyleLbl="node1" presStyleIdx="0" presStyleCnt="3" custLinFactNeighborY="-4092">
        <dgm:presLayoutVars>
          <dgm:chMax val="1"/>
          <dgm:bulletEnabled val="1"/>
        </dgm:presLayoutVars>
      </dgm:prSet>
      <dgm:spPr/>
    </dgm:pt>
    <dgm:pt modelId="{6E345D52-5258-524A-AB80-ECDA8B85425C}" type="pres">
      <dgm:prSet presAssocID="{E46C4FB0-944D-0A4E-BC25-1FECE0635812}" presName="connSite1" presStyleCnt="0"/>
      <dgm:spPr/>
    </dgm:pt>
    <dgm:pt modelId="{04614FFF-6873-0F44-BA40-318EFCA4E18B}" type="pres">
      <dgm:prSet presAssocID="{01829580-30EA-3742-A0B9-EFD61BE6DF9F}" presName="Name9" presStyleLbl="sibTrans2D1" presStyleIdx="0" presStyleCnt="2" custLinFactNeighborY="6933"/>
      <dgm:spPr/>
    </dgm:pt>
    <dgm:pt modelId="{0B04525D-AD50-E344-8E77-FCD53D625898}" type="pres">
      <dgm:prSet presAssocID="{58248C2B-5F1F-BE4C-B6F2-9627E7967FBE}" presName="composite2" presStyleCnt="0"/>
      <dgm:spPr/>
    </dgm:pt>
    <dgm:pt modelId="{9C4ECF62-7C76-F843-AF03-29BFBA8538C0}" type="pres">
      <dgm:prSet presAssocID="{58248C2B-5F1F-BE4C-B6F2-9627E7967FBE}" presName="dummyNode2" presStyleLbl="node1" presStyleIdx="0" presStyleCnt="3"/>
      <dgm:spPr/>
    </dgm:pt>
    <dgm:pt modelId="{1FC8D7A1-BF4C-7B48-B6A0-8216E82FC1DC}" type="pres">
      <dgm:prSet presAssocID="{58248C2B-5F1F-BE4C-B6F2-9627E7967FBE}" presName="childNode2" presStyleLbl="bgAcc1" presStyleIdx="1" presStyleCnt="3" custScaleY="165868" custLinFactNeighborX="4430" custLinFactNeighborY="28602">
        <dgm:presLayoutVars>
          <dgm:bulletEnabled val="1"/>
        </dgm:presLayoutVars>
      </dgm:prSet>
      <dgm:spPr/>
    </dgm:pt>
    <dgm:pt modelId="{7E2FA9C2-334C-1F46-BEF4-5CBBAA675DE7}" type="pres">
      <dgm:prSet presAssocID="{58248C2B-5F1F-BE4C-B6F2-9627E7967FBE}" presName="childNode2tx" presStyleLbl="bgAcc1" presStyleIdx="1" presStyleCnt="3">
        <dgm:presLayoutVars>
          <dgm:bulletEnabled val="1"/>
        </dgm:presLayoutVars>
      </dgm:prSet>
      <dgm:spPr/>
    </dgm:pt>
    <dgm:pt modelId="{4EBF10EB-5BDD-8B41-BEE0-E0904BF33002}" type="pres">
      <dgm:prSet presAssocID="{58248C2B-5F1F-BE4C-B6F2-9627E7967FBE}" presName="parentNode2" presStyleLbl="node1" presStyleIdx="1" presStyleCnt="3">
        <dgm:presLayoutVars>
          <dgm:chMax val="0"/>
          <dgm:bulletEnabled val="1"/>
        </dgm:presLayoutVars>
      </dgm:prSet>
      <dgm:spPr/>
    </dgm:pt>
    <dgm:pt modelId="{D11DD051-B5C3-1A48-86A5-5C7C880D2A53}" type="pres">
      <dgm:prSet presAssocID="{58248C2B-5F1F-BE4C-B6F2-9627E7967FBE}" presName="connSite2" presStyleCnt="0"/>
      <dgm:spPr/>
    </dgm:pt>
    <dgm:pt modelId="{F9C89910-843F-3F4E-8763-63C7B6C3E4CB}" type="pres">
      <dgm:prSet presAssocID="{3F5CB878-4024-7246-BA4A-E95EC0954FF3}" presName="Name18" presStyleLbl="sibTrans2D1" presStyleIdx="1" presStyleCnt="2"/>
      <dgm:spPr/>
    </dgm:pt>
    <dgm:pt modelId="{286A5428-8F09-8A4D-AAA6-6EE744D0C98A}" type="pres">
      <dgm:prSet presAssocID="{F6E929AD-FB3B-FE4F-82D9-8FCB7BFED4F1}" presName="composite1" presStyleCnt="0"/>
      <dgm:spPr/>
    </dgm:pt>
    <dgm:pt modelId="{845207B0-83B5-FD4F-938E-D765365B525C}" type="pres">
      <dgm:prSet presAssocID="{F6E929AD-FB3B-FE4F-82D9-8FCB7BFED4F1}" presName="dummyNode1" presStyleLbl="node1" presStyleIdx="1" presStyleCnt="3"/>
      <dgm:spPr/>
    </dgm:pt>
    <dgm:pt modelId="{F2503F35-B0CD-6B47-9BF0-64B74331848E}" type="pres">
      <dgm:prSet presAssocID="{F6E929AD-FB3B-FE4F-82D9-8FCB7BFED4F1}" presName="childNode1" presStyleLbl="bgAcc1" presStyleIdx="2" presStyleCnt="3" custScaleY="137676" custLinFactNeighborX="-1535" custLinFactNeighborY="-20995">
        <dgm:presLayoutVars>
          <dgm:bulletEnabled val="1"/>
        </dgm:presLayoutVars>
      </dgm:prSet>
      <dgm:spPr/>
    </dgm:pt>
    <dgm:pt modelId="{922ACDA8-DA35-A943-9BCB-3AEDA008C795}" type="pres">
      <dgm:prSet presAssocID="{F6E929AD-FB3B-FE4F-82D9-8FCB7BFED4F1}" presName="childNode1tx" presStyleLbl="bgAcc1" presStyleIdx="2" presStyleCnt="3">
        <dgm:presLayoutVars>
          <dgm:bulletEnabled val="1"/>
        </dgm:presLayoutVars>
      </dgm:prSet>
      <dgm:spPr/>
    </dgm:pt>
    <dgm:pt modelId="{BE82903E-9ACB-8F41-8E25-E781805C6B43}" type="pres">
      <dgm:prSet presAssocID="{F6E929AD-FB3B-FE4F-82D9-8FCB7BFED4F1}" presName="parentNode1" presStyleLbl="node1" presStyleIdx="2" presStyleCnt="3">
        <dgm:presLayoutVars>
          <dgm:chMax val="1"/>
          <dgm:bulletEnabled val="1"/>
        </dgm:presLayoutVars>
      </dgm:prSet>
      <dgm:spPr/>
    </dgm:pt>
    <dgm:pt modelId="{0C5BB374-E553-9B47-A377-E6BA7FBBF3A9}" type="pres">
      <dgm:prSet presAssocID="{F6E929AD-FB3B-FE4F-82D9-8FCB7BFED4F1}" presName="connSite1" presStyleCnt="0"/>
      <dgm:spPr/>
    </dgm:pt>
  </dgm:ptLst>
  <dgm:cxnLst>
    <dgm:cxn modelId="{B69F8713-B555-1B43-81CA-CD0A653FFDC9}" type="presOf" srcId="{F6E929AD-FB3B-FE4F-82D9-8FCB7BFED4F1}" destId="{BE82903E-9ACB-8F41-8E25-E781805C6B43}" srcOrd="0" destOrd="0" presId="urn:microsoft.com/office/officeart/2005/8/layout/hProcess4"/>
    <dgm:cxn modelId="{60784C15-FD44-1A4E-9EC3-8295725968BA}" type="presOf" srcId="{620ABB1B-DA17-584F-BE74-96F54233FB37}" destId="{10B4F0CF-C650-A844-8FE1-8DFCC58BD033}" srcOrd="0" destOrd="0" presId="urn:microsoft.com/office/officeart/2005/8/layout/hProcess4"/>
    <dgm:cxn modelId="{5CF0D620-2E82-024B-9B6E-49DF631FFF44}" type="presOf" srcId="{01829580-30EA-3742-A0B9-EFD61BE6DF9F}" destId="{04614FFF-6873-0F44-BA40-318EFCA4E18B}" srcOrd="0" destOrd="0" presId="urn:microsoft.com/office/officeart/2005/8/layout/hProcess4"/>
    <dgm:cxn modelId="{A1ED1B35-90FA-9348-9595-EA96264C73C7}" type="presOf" srcId="{6B93EBC8-7C46-C54B-835C-7C474295CF67}" destId="{922ACDA8-DA35-A943-9BCB-3AEDA008C795}" srcOrd="1" destOrd="0" presId="urn:microsoft.com/office/officeart/2005/8/layout/hProcess4"/>
    <dgm:cxn modelId="{991BB860-59E5-2041-852B-543E531D50D5}" type="presOf" srcId="{620ABB1B-DA17-584F-BE74-96F54233FB37}" destId="{38D78320-2476-8C43-88B0-1417D72F777E}" srcOrd="1" destOrd="0" presId="urn:microsoft.com/office/officeart/2005/8/layout/hProcess4"/>
    <dgm:cxn modelId="{8601866F-0833-3448-84DA-3BAF4FB155EA}" type="presOf" srcId="{5FDE65F4-2B52-8C42-B213-4077DDC9D43F}" destId="{F4039390-5802-624D-B54C-0B6CBA8C2F61}" srcOrd="0" destOrd="0" presId="urn:microsoft.com/office/officeart/2005/8/layout/hProcess4"/>
    <dgm:cxn modelId="{0CBE9982-78BD-9F4D-B713-E02BB802562A}" type="presOf" srcId="{58248C2B-5F1F-BE4C-B6F2-9627E7967FBE}" destId="{4EBF10EB-5BDD-8B41-BEE0-E0904BF33002}" srcOrd="0" destOrd="0" presId="urn:microsoft.com/office/officeart/2005/8/layout/hProcess4"/>
    <dgm:cxn modelId="{533A7293-F78A-124D-A7F1-FBF367957242}" srcId="{5FDE65F4-2B52-8C42-B213-4077DDC9D43F}" destId="{F6E929AD-FB3B-FE4F-82D9-8FCB7BFED4F1}" srcOrd="2" destOrd="0" parTransId="{CD631E3D-7F20-944A-BE0F-C4307B84B419}" sibTransId="{85C438D4-9E7B-F042-BDD8-6D663ADFB239}"/>
    <dgm:cxn modelId="{B72B0B9F-C18A-574D-9CAE-F04938366C8E}" srcId="{5FDE65F4-2B52-8C42-B213-4077DDC9D43F}" destId="{E46C4FB0-944D-0A4E-BC25-1FECE0635812}" srcOrd="0" destOrd="0" parTransId="{281F3885-3F41-134D-AE0D-0052B7119A6B}" sibTransId="{01829580-30EA-3742-A0B9-EFD61BE6DF9F}"/>
    <dgm:cxn modelId="{0514F3A6-718C-BE4B-8383-67B3391BE744}" type="presOf" srcId="{E2D7F004-2158-234F-81EF-511EAB772C8C}" destId="{1FC8D7A1-BF4C-7B48-B6A0-8216E82FC1DC}" srcOrd="0" destOrd="0" presId="urn:microsoft.com/office/officeart/2005/8/layout/hProcess4"/>
    <dgm:cxn modelId="{6C1F6DAE-DF64-E942-B354-ABD643B8CB49}" srcId="{F6E929AD-FB3B-FE4F-82D9-8FCB7BFED4F1}" destId="{6B93EBC8-7C46-C54B-835C-7C474295CF67}" srcOrd="0" destOrd="0" parTransId="{271BCA08-87FB-8540-B51B-6DB590870D1F}" sibTransId="{7957BEC6-2233-2D4A-8F76-6D51233A3A9F}"/>
    <dgm:cxn modelId="{D25B52C4-5D4D-F142-9FE4-B8F8020EAEF1}" srcId="{58248C2B-5F1F-BE4C-B6F2-9627E7967FBE}" destId="{E2D7F004-2158-234F-81EF-511EAB772C8C}" srcOrd="0" destOrd="0" parTransId="{6A862D6E-93F8-9342-A3CB-91EC45E3B114}" sibTransId="{E5CBAE0C-19CB-8A45-B1D2-48DC3F3BBFFA}"/>
    <dgm:cxn modelId="{CB5DDDC9-F224-7E4F-B7F7-72BED0A3160A}" type="presOf" srcId="{E46C4FB0-944D-0A4E-BC25-1FECE0635812}" destId="{A1DA0D63-C8BF-074F-A7AF-E51E5B4F15FC}" srcOrd="0" destOrd="0" presId="urn:microsoft.com/office/officeart/2005/8/layout/hProcess4"/>
    <dgm:cxn modelId="{86229CCB-05DC-A84D-902B-FCE502BE96C8}" srcId="{E46C4FB0-944D-0A4E-BC25-1FECE0635812}" destId="{620ABB1B-DA17-584F-BE74-96F54233FB37}" srcOrd="0" destOrd="0" parTransId="{C5CA1C75-1CE1-6045-8AB4-389A8FB5523A}" sibTransId="{4ADB02F0-A25A-CC45-B0BA-6A9901F3596E}"/>
    <dgm:cxn modelId="{496097CC-4470-EE4E-81B1-A7CCC923FFF8}" srcId="{5FDE65F4-2B52-8C42-B213-4077DDC9D43F}" destId="{58248C2B-5F1F-BE4C-B6F2-9627E7967FBE}" srcOrd="1" destOrd="0" parTransId="{E67C6C14-C618-8349-8A78-719BC86E4A37}" sibTransId="{3F5CB878-4024-7246-BA4A-E95EC0954FF3}"/>
    <dgm:cxn modelId="{164B42DF-3678-8749-8F0F-29E408D37F7A}" type="presOf" srcId="{E2D7F004-2158-234F-81EF-511EAB772C8C}" destId="{7E2FA9C2-334C-1F46-BEF4-5CBBAA675DE7}" srcOrd="1" destOrd="0" presId="urn:microsoft.com/office/officeart/2005/8/layout/hProcess4"/>
    <dgm:cxn modelId="{4DC483EA-24AD-0F4A-A65E-44BB709CF5A0}" type="presOf" srcId="{6B93EBC8-7C46-C54B-835C-7C474295CF67}" destId="{F2503F35-B0CD-6B47-9BF0-64B74331848E}" srcOrd="0" destOrd="0" presId="urn:microsoft.com/office/officeart/2005/8/layout/hProcess4"/>
    <dgm:cxn modelId="{542817F5-894D-4745-8EFF-8A7DAFB0E1AD}" type="presOf" srcId="{3F5CB878-4024-7246-BA4A-E95EC0954FF3}" destId="{F9C89910-843F-3F4E-8763-63C7B6C3E4CB}" srcOrd="0" destOrd="0" presId="urn:microsoft.com/office/officeart/2005/8/layout/hProcess4"/>
    <dgm:cxn modelId="{0FDCDE3A-122C-6C4D-8311-B9E6E5B25EC0}" type="presParOf" srcId="{F4039390-5802-624D-B54C-0B6CBA8C2F61}" destId="{9D5214A6-2744-044F-883E-FA6A8CBBCFAC}" srcOrd="0" destOrd="0" presId="urn:microsoft.com/office/officeart/2005/8/layout/hProcess4"/>
    <dgm:cxn modelId="{1B5FE41B-FA45-C346-A6D5-787063C17632}" type="presParOf" srcId="{F4039390-5802-624D-B54C-0B6CBA8C2F61}" destId="{938400DE-3208-D040-B8EA-4F380909DB8C}" srcOrd="1" destOrd="0" presId="urn:microsoft.com/office/officeart/2005/8/layout/hProcess4"/>
    <dgm:cxn modelId="{839C41A1-6B94-B646-A9CA-EDC2BC9B9CBC}" type="presParOf" srcId="{F4039390-5802-624D-B54C-0B6CBA8C2F61}" destId="{DF5E8DE5-7317-C048-81A2-41860B5B309D}" srcOrd="2" destOrd="0" presId="urn:microsoft.com/office/officeart/2005/8/layout/hProcess4"/>
    <dgm:cxn modelId="{4C6F81EF-CC8B-1C4A-9871-7F4227DF0A4E}" type="presParOf" srcId="{DF5E8DE5-7317-C048-81A2-41860B5B309D}" destId="{00B4156A-2106-7044-947D-E1F7169ACFF5}" srcOrd="0" destOrd="0" presId="urn:microsoft.com/office/officeart/2005/8/layout/hProcess4"/>
    <dgm:cxn modelId="{5A4AC809-71C5-E041-89BA-E3A0DE90A3E6}" type="presParOf" srcId="{00B4156A-2106-7044-947D-E1F7169ACFF5}" destId="{21D84ED2-5A7A-3249-9551-9EBFCEE97715}" srcOrd="0" destOrd="0" presId="urn:microsoft.com/office/officeart/2005/8/layout/hProcess4"/>
    <dgm:cxn modelId="{9DA180C2-E777-7344-99C3-9BA66BF8CB7B}" type="presParOf" srcId="{00B4156A-2106-7044-947D-E1F7169ACFF5}" destId="{10B4F0CF-C650-A844-8FE1-8DFCC58BD033}" srcOrd="1" destOrd="0" presId="urn:microsoft.com/office/officeart/2005/8/layout/hProcess4"/>
    <dgm:cxn modelId="{4A5D320F-A47A-8047-8D72-93AF8561F3F8}" type="presParOf" srcId="{00B4156A-2106-7044-947D-E1F7169ACFF5}" destId="{38D78320-2476-8C43-88B0-1417D72F777E}" srcOrd="2" destOrd="0" presId="urn:microsoft.com/office/officeart/2005/8/layout/hProcess4"/>
    <dgm:cxn modelId="{BAA51EEE-1C18-0B4F-ABA1-AFC7977FFA39}" type="presParOf" srcId="{00B4156A-2106-7044-947D-E1F7169ACFF5}" destId="{A1DA0D63-C8BF-074F-A7AF-E51E5B4F15FC}" srcOrd="3" destOrd="0" presId="urn:microsoft.com/office/officeart/2005/8/layout/hProcess4"/>
    <dgm:cxn modelId="{DC539DB5-DF59-B34C-B0C7-79E7D593C0B8}" type="presParOf" srcId="{00B4156A-2106-7044-947D-E1F7169ACFF5}" destId="{6E345D52-5258-524A-AB80-ECDA8B85425C}" srcOrd="4" destOrd="0" presId="urn:microsoft.com/office/officeart/2005/8/layout/hProcess4"/>
    <dgm:cxn modelId="{89A26D84-FCD1-C64D-A4C6-47A77C9C85EF}" type="presParOf" srcId="{DF5E8DE5-7317-C048-81A2-41860B5B309D}" destId="{04614FFF-6873-0F44-BA40-318EFCA4E18B}" srcOrd="1" destOrd="0" presId="urn:microsoft.com/office/officeart/2005/8/layout/hProcess4"/>
    <dgm:cxn modelId="{5D51ADA8-3C46-C44F-A30F-5AB4177A4912}" type="presParOf" srcId="{DF5E8DE5-7317-C048-81A2-41860B5B309D}" destId="{0B04525D-AD50-E344-8E77-FCD53D625898}" srcOrd="2" destOrd="0" presId="urn:microsoft.com/office/officeart/2005/8/layout/hProcess4"/>
    <dgm:cxn modelId="{4D40427F-CF7B-E745-BB1B-3D7210E94026}" type="presParOf" srcId="{0B04525D-AD50-E344-8E77-FCD53D625898}" destId="{9C4ECF62-7C76-F843-AF03-29BFBA8538C0}" srcOrd="0" destOrd="0" presId="urn:microsoft.com/office/officeart/2005/8/layout/hProcess4"/>
    <dgm:cxn modelId="{617FCE27-3A23-8F46-908A-D70EDDE4895D}" type="presParOf" srcId="{0B04525D-AD50-E344-8E77-FCD53D625898}" destId="{1FC8D7A1-BF4C-7B48-B6A0-8216E82FC1DC}" srcOrd="1" destOrd="0" presId="urn:microsoft.com/office/officeart/2005/8/layout/hProcess4"/>
    <dgm:cxn modelId="{580B8F67-CC55-2348-8588-FA577A8A9C61}" type="presParOf" srcId="{0B04525D-AD50-E344-8E77-FCD53D625898}" destId="{7E2FA9C2-334C-1F46-BEF4-5CBBAA675DE7}" srcOrd="2" destOrd="0" presId="urn:microsoft.com/office/officeart/2005/8/layout/hProcess4"/>
    <dgm:cxn modelId="{F058416A-26DC-2E42-B8AC-5DCB30C0F767}" type="presParOf" srcId="{0B04525D-AD50-E344-8E77-FCD53D625898}" destId="{4EBF10EB-5BDD-8B41-BEE0-E0904BF33002}" srcOrd="3" destOrd="0" presId="urn:microsoft.com/office/officeart/2005/8/layout/hProcess4"/>
    <dgm:cxn modelId="{2AA8545E-B81F-7D43-BADB-81C0FE49B15F}" type="presParOf" srcId="{0B04525D-AD50-E344-8E77-FCD53D625898}" destId="{D11DD051-B5C3-1A48-86A5-5C7C880D2A53}" srcOrd="4" destOrd="0" presId="urn:microsoft.com/office/officeart/2005/8/layout/hProcess4"/>
    <dgm:cxn modelId="{37E98E76-BC19-0F47-A773-8A79048034B0}" type="presParOf" srcId="{DF5E8DE5-7317-C048-81A2-41860B5B309D}" destId="{F9C89910-843F-3F4E-8763-63C7B6C3E4CB}" srcOrd="3" destOrd="0" presId="urn:microsoft.com/office/officeart/2005/8/layout/hProcess4"/>
    <dgm:cxn modelId="{A8CF1B89-0A2B-644B-955B-775548C2A083}" type="presParOf" srcId="{DF5E8DE5-7317-C048-81A2-41860B5B309D}" destId="{286A5428-8F09-8A4D-AAA6-6EE744D0C98A}" srcOrd="4" destOrd="0" presId="urn:microsoft.com/office/officeart/2005/8/layout/hProcess4"/>
    <dgm:cxn modelId="{AC114766-C9EC-554E-B6F8-8046F0FDB214}" type="presParOf" srcId="{286A5428-8F09-8A4D-AAA6-6EE744D0C98A}" destId="{845207B0-83B5-FD4F-938E-D765365B525C}" srcOrd="0" destOrd="0" presId="urn:microsoft.com/office/officeart/2005/8/layout/hProcess4"/>
    <dgm:cxn modelId="{3635B291-DC17-524A-80EE-0CAFD2A8EDC9}" type="presParOf" srcId="{286A5428-8F09-8A4D-AAA6-6EE744D0C98A}" destId="{F2503F35-B0CD-6B47-9BF0-64B74331848E}" srcOrd="1" destOrd="0" presId="urn:microsoft.com/office/officeart/2005/8/layout/hProcess4"/>
    <dgm:cxn modelId="{204CF753-158B-5547-AE37-6CBBE17C5CA1}" type="presParOf" srcId="{286A5428-8F09-8A4D-AAA6-6EE744D0C98A}" destId="{922ACDA8-DA35-A943-9BCB-3AEDA008C795}" srcOrd="2" destOrd="0" presId="urn:microsoft.com/office/officeart/2005/8/layout/hProcess4"/>
    <dgm:cxn modelId="{822BF1D0-FB9E-AA47-8F6A-E2F8C42F3A96}" type="presParOf" srcId="{286A5428-8F09-8A4D-AAA6-6EE744D0C98A}" destId="{BE82903E-9ACB-8F41-8E25-E781805C6B43}" srcOrd="3" destOrd="0" presId="urn:microsoft.com/office/officeart/2005/8/layout/hProcess4"/>
    <dgm:cxn modelId="{F1306028-5EAE-F14D-B710-E056023494A0}" type="presParOf" srcId="{286A5428-8F09-8A4D-AAA6-6EE744D0C98A}" destId="{0C5BB374-E553-9B47-A377-E6BA7FBBF3A9}"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34B20B-1AEA-5C48-A855-3F0B6E436131}">
      <dsp:nvSpPr>
        <dsp:cNvPr id="0" name=""/>
        <dsp:cNvSpPr/>
      </dsp:nvSpPr>
      <dsp:spPr>
        <a:xfrm>
          <a:off x="958" y="314401"/>
          <a:ext cx="2241987" cy="1120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大一</a:t>
          </a:r>
          <a:r>
            <a:rPr lang="en-US" altLang="zh-CN" sz="3200" kern="1200" dirty="0"/>
            <a:t> (</a:t>
          </a:r>
          <a:r>
            <a:rPr lang="zh-CN" altLang="en-US" sz="3200" kern="1200" dirty="0"/>
            <a:t>上</a:t>
          </a:r>
          <a:r>
            <a:rPr lang="en-US" altLang="zh-CN" sz="3200" kern="1200" dirty="0"/>
            <a:t>)</a:t>
          </a:r>
          <a:endParaRPr lang="zh-CN" altLang="en-US" sz="3200" kern="1200" dirty="0"/>
        </a:p>
      </dsp:txBody>
      <dsp:txXfrm>
        <a:off x="33791" y="347234"/>
        <a:ext cx="2176321" cy="1055327"/>
      </dsp:txXfrm>
    </dsp:sp>
    <dsp:sp modelId="{D52401C1-A9E9-E04A-B524-63A98CD94609}">
      <dsp:nvSpPr>
        <dsp:cNvPr id="0" name=""/>
        <dsp:cNvSpPr/>
      </dsp:nvSpPr>
      <dsp:spPr>
        <a:xfrm>
          <a:off x="225156" y="1435394"/>
          <a:ext cx="224198" cy="840745"/>
        </a:xfrm>
        <a:custGeom>
          <a:avLst/>
          <a:gdLst/>
          <a:ahLst/>
          <a:cxnLst/>
          <a:rect l="0" t="0" r="0" b="0"/>
          <a:pathLst>
            <a:path>
              <a:moveTo>
                <a:pt x="0" y="0"/>
              </a:moveTo>
              <a:lnTo>
                <a:pt x="0" y="840745"/>
              </a:lnTo>
              <a:lnTo>
                <a:pt x="224198" y="84074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A1968F-F53C-4D4D-A8BD-AB5A35CBB39B}">
      <dsp:nvSpPr>
        <dsp:cNvPr id="0" name=""/>
        <dsp:cNvSpPr/>
      </dsp:nvSpPr>
      <dsp:spPr>
        <a:xfrm>
          <a:off x="449355" y="1715643"/>
          <a:ext cx="1793589" cy="112099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Arduino</a:t>
          </a:r>
        </a:p>
        <a:p>
          <a:pPr marL="0" lvl="0" indent="0" algn="ctr" defTabSz="889000">
            <a:lnSpc>
              <a:spcPct val="90000"/>
            </a:lnSpc>
            <a:spcBef>
              <a:spcPct val="0"/>
            </a:spcBef>
            <a:spcAft>
              <a:spcPct val="35000"/>
            </a:spcAft>
            <a:buNone/>
          </a:pPr>
          <a:r>
            <a:rPr lang="en-US" altLang="zh-CN" sz="2000" kern="1200" dirty="0"/>
            <a:t>C++/Python</a:t>
          </a:r>
          <a:endParaRPr lang="zh-CN" altLang="en-US" sz="2000" kern="1200" dirty="0"/>
        </a:p>
      </dsp:txBody>
      <dsp:txXfrm>
        <a:off x="482188" y="1748476"/>
        <a:ext cx="1727923" cy="1055327"/>
      </dsp:txXfrm>
    </dsp:sp>
    <dsp:sp modelId="{59B19614-201C-1A41-8149-B51C8766C53A}">
      <dsp:nvSpPr>
        <dsp:cNvPr id="0" name=""/>
        <dsp:cNvSpPr/>
      </dsp:nvSpPr>
      <dsp:spPr>
        <a:xfrm>
          <a:off x="225156" y="1435394"/>
          <a:ext cx="224198" cy="2241987"/>
        </a:xfrm>
        <a:custGeom>
          <a:avLst/>
          <a:gdLst/>
          <a:ahLst/>
          <a:cxnLst/>
          <a:rect l="0" t="0" r="0" b="0"/>
          <a:pathLst>
            <a:path>
              <a:moveTo>
                <a:pt x="0" y="0"/>
              </a:moveTo>
              <a:lnTo>
                <a:pt x="0" y="2241987"/>
              </a:lnTo>
              <a:lnTo>
                <a:pt x="224198" y="224198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1602E0-A5D5-8342-B2D0-1C96F44AE00E}">
      <dsp:nvSpPr>
        <dsp:cNvPr id="0" name=""/>
        <dsp:cNvSpPr/>
      </dsp:nvSpPr>
      <dsp:spPr>
        <a:xfrm>
          <a:off x="449355" y="3116885"/>
          <a:ext cx="1793589" cy="112099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ts val="400"/>
            </a:spcAft>
            <a:buNone/>
          </a:pPr>
          <a:r>
            <a:rPr lang="zh-CN" altLang="en-US" sz="1800" kern="1200" dirty="0">
              <a:solidFill>
                <a:srgbClr val="0070C0"/>
              </a:solidFill>
            </a:rPr>
            <a:t>专业导论</a:t>
          </a:r>
          <a:endParaRPr lang="en-US" altLang="zh-CN" sz="1800" kern="1200" dirty="0">
            <a:solidFill>
              <a:srgbClr val="0070C0"/>
            </a:solidFill>
          </a:endParaRPr>
        </a:p>
        <a:p>
          <a:pPr marL="0" lvl="0" indent="0" algn="ctr" defTabSz="800100">
            <a:lnSpc>
              <a:spcPct val="90000"/>
            </a:lnSpc>
            <a:spcBef>
              <a:spcPct val="0"/>
            </a:spcBef>
            <a:spcAft>
              <a:spcPts val="400"/>
            </a:spcAft>
            <a:buNone/>
          </a:pPr>
          <a:r>
            <a:rPr lang="en-US" altLang="zh-CN" sz="1800" kern="1200" dirty="0"/>
            <a:t>C++</a:t>
          </a:r>
          <a:r>
            <a:rPr lang="zh-CN" altLang="en-US" sz="1800" kern="1200" dirty="0"/>
            <a:t>程序设计</a:t>
          </a:r>
          <a:endParaRPr lang="en-US" altLang="zh-CN" sz="1800" kern="1200" dirty="0"/>
        </a:p>
        <a:p>
          <a:pPr marL="0" lvl="0" indent="0" algn="ctr" defTabSz="800100">
            <a:lnSpc>
              <a:spcPct val="90000"/>
            </a:lnSpc>
            <a:spcBef>
              <a:spcPct val="0"/>
            </a:spcBef>
            <a:spcAft>
              <a:spcPts val="400"/>
            </a:spcAft>
            <a:buNone/>
          </a:pPr>
          <a:r>
            <a:rPr lang="en-US" altLang="zh-CN" sz="1800" kern="1200" dirty="0"/>
            <a:t>Python</a:t>
          </a:r>
          <a:r>
            <a:rPr lang="zh-CN" altLang="en-US" sz="1800" kern="1200" dirty="0"/>
            <a:t>选修</a:t>
          </a:r>
        </a:p>
      </dsp:txBody>
      <dsp:txXfrm>
        <a:off x="482188" y="3149718"/>
        <a:ext cx="1727923" cy="1055327"/>
      </dsp:txXfrm>
    </dsp:sp>
    <dsp:sp modelId="{49051B2F-476E-1043-ACA7-8142298B68FF}">
      <dsp:nvSpPr>
        <dsp:cNvPr id="0" name=""/>
        <dsp:cNvSpPr/>
      </dsp:nvSpPr>
      <dsp:spPr>
        <a:xfrm>
          <a:off x="2803442" y="314401"/>
          <a:ext cx="2241987" cy="1120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大一</a:t>
          </a:r>
          <a:r>
            <a:rPr lang="en-US" altLang="zh-CN" sz="3200" kern="1200" dirty="0"/>
            <a:t> (</a:t>
          </a:r>
          <a:r>
            <a:rPr lang="zh-CN" altLang="en-US" sz="3200" kern="1200" dirty="0"/>
            <a:t>下</a:t>
          </a:r>
          <a:r>
            <a:rPr lang="en-US" altLang="zh-CN" sz="3200" kern="1200" dirty="0"/>
            <a:t>)</a:t>
          </a:r>
          <a:endParaRPr lang="zh-CN" altLang="en-US" sz="3200" kern="1200" dirty="0"/>
        </a:p>
      </dsp:txBody>
      <dsp:txXfrm>
        <a:off x="2836275" y="347234"/>
        <a:ext cx="2176321" cy="1055327"/>
      </dsp:txXfrm>
    </dsp:sp>
    <dsp:sp modelId="{C37EC246-8DEA-DB4D-8F4E-CD1FC09FA298}">
      <dsp:nvSpPr>
        <dsp:cNvPr id="0" name=""/>
        <dsp:cNvSpPr/>
      </dsp:nvSpPr>
      <dsp:spPr>
        <a:xfrm>
          <a:off x="3027641" y="1435394"/>
          <a:ext cx="224198" cy="840745"/>
        </a:xfrm>
        <a:custGeom>
          <a:avLst/>
          <a:gdLst/>
          <a:ahLst/>
          <a:cxnLst/>
          <a:rect l="0" t="0" r="0" b="0"/>
          <a:pathLst>
            <a:path>
              <a:moveTo>
                <a:pt x="0" y="0"/>
              </a:moveTo>
              <a:lnTo>
                <a:pt x="0" y="840745"/>
              </a:lnTo>
              <a:lnTo>
                <a:pt x="224198" y="84074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0CE722-9B95-BD4B-AD90-6F7A76A3A755}">
      <dsp:nvSpPr>
        <dsp:cNvPr id="0" name=""/>
        <dsp:cNvSpPr/>
      </dsp:nvSpPr>
      <dsp:spPr>
        <a:xfrm>
          <a:off x="3251839" y="1715643"/>
          <a:ext cx="1793589" cy="112099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模拟电子技术</a:t>
          </a:r>
        </a:p>
      </dsp:txBody>
      <dsp:txXfrm>
        <a:off x="3284672" y="1748476"/>
        <a:ext cx="1727923" cy="1055327"/>
      </dsp:txXfrm>
    </dsp:sp>
    <dsp:sp modelId="{8C46A5D0-C57F-0046-849B-EDA2D329F82A}">
      <dsp:nvSpPr>
        <dsp:cNvPr id="0" name=""/>
        <dsp:cNvSpPr/>
      </dsp:nvSpPr>
      <dsp:spPr>
        <a:xfrm>
          <a:off x="3027641" y="1435394"/>
          <a:ext cx="224198" cy="2241987"/>
        </a:xfrm>
        <a:custGeom>
          <a:avLst/>
          <a:gdLst/>
          <a:ahLst/>
          <a:cxnLst/>
          <a:rect l="0" t="0" r="0" b="0"/>
          <a:pathLst>
            <a:path>
              <a:moveTo>
                <a:pt x="0" y="0"/>
              </a:moveTo>
              <a:lnTo>
                <a:pt x="0" y="2241987"/>
              </a:lnTo>
              <a:lnTo>
                <a:pt x="224198" y="224198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3BE2E-9115-2A45-92D2-C630BF99C777}">
      <dsp:nvSpPr>
        <dsp:cNvPr id="0" name=""/>
        <dsp:cNvSpPr/>
      </dsp:nvSpPr>
      <dsp:spPr>
        <a:xfrm>
          <a:off x="3251839" y="3116885"/>
          <a:ext cx="1793589" cy="112099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ts val="500"/>
            </a:spcAft>
            <a:buNone/>
          </a:pPr>
          <a:r>
            <a:rPr lang="zh-CN" altLang="en-US" sz="2100" kern="1200" dirty="0">
              <a:solidFill>
                <a:srgbClr val="0070C0"/>
              </a:solidFill>
            </a:rPr>
            <a:t>电路分析基础</a:t>
          </a:r>
          <a:endParaRPr lang="en-US" altLang="zh-CN" sz="2100" kern="1200" dirty="0">
            <a:solidFill>
              <a:srgbClr val="0070C0"/>
            </a:solidFill>
          </a:endParaRPr>
        </a:p>
        <a:p>
          <a:pPr marL="0" lvl="0" indent="0" algn="ctr" defTabSz="933450">
            <a:lnSpc>
              <a:spcPct val="90000"/>
            </a:lnSpc>
            <a:spcBef>
              <a:spcPct val="0"/>
            </a:spcBef>
            <a:spcAft>
              <a:spcPts val="500"/>
            </a:spcAft>
            <a:buNone/>
          </a:pPr>
          <a:r>
            <a:rPr lang="zh-CN" altLang="en-US" sz="2100" kern="1200" dirty="0">
              <a:solidFill>
                <a:srgbClr val="0070C0"/>
              </a:solidFill>
            </a:rPr>
            <a:t>电子电路基础</a:t>
          </a:r>
        </a:p>
      </dsp:txBody>
      <dsp:txXfrm>
        <a:off x="3284672" y="3149718"/>
        <a:ext cx="1727923" cy="1055327"/>
      </dsp:txXfrm>
    </dsp:sp>
    <dsp:sp modelId="{A366853C-844B-0A42-B025-44E02CE2221A}">
      <dsp:nvSpPr>
        <dsp:cNvPr id="0" name=""/>
        <dsp:cNvSpPr/>
      </dsp:nvSpPr>
      <dsp:spPr>
        <a:xfrm>
          <a:off x="5605926" y="314401"/>
          <a:ext cx="2241987" cy="1120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rgbClr val="FF0000"/>
              </a:solidFill>
            </a:rPr>
            <a:t>大二</a:t>
          </a:r>
          <a:r>
            <a:rPr lang="en-US" altLang="zh-CN" sz="3200" kern="1200" dirty="0">
              <a:solidFill>
                <a:srgbClr val="FF0000"/>
              </a:solidFill>
            </a:rPr>
            <a:t> (</a:t>
          </a:r>
          <a:r>
            <a:rPr lang="zh-CN" altLang="en-US" sz="3200" kern="1200" dirty="0">
              <a:solidFill>
                <a:srgbClr val="FF0000"/>
              </a:solidFill>
            </a:rPr>
            <a:t>上</a:t>
          </a:r>
          <a:r>
            <a:rPr lang="en-US" altLang="zh-CN" sz="3200" kern="1200" dirty="0">
              <a:solidFill>
                <a:srgbClr val="FF0000"/>
              </a:solidFill>
            </a:rPr>
            <a:t>)</a:t>
          </a:r>
          <a:endParaRPr lang="zh-CN" altLang="en-US" sz="3200" kern="1200" dirty="0">
            <a:solidFill>
              <a:srgbClr val="FF0000"/>
            </a:solidFill>
          </a:endParaRPr>
        </a:p>
      </dsp:txBody>
      <dsp:txXfrm>
        <a:off x="5638759" y="347234"/>
        <a:ext cx="2176321" cy="1055327"/>
      </dsp:txXfrm>
    </dsp:sp>
    <dsp:sp modelId="{5AFAC3B9-1BEC-5F43-A5F6-85D7A8FF923B}">
      <dsp:nvSpPr>
        <dsp:cNvPr id="0" name=""/>
        <dsp:cNvSpPr/>
      </dsp:nvSpPr>
      <dsp:spPr>
        <a:xfrm>
          <a:off x="5830125" y="1435394"/>
          <a:ext cx="224198" cy="840745"/>
        </a:xfrm>
        <a:custGeom>
          <a:avLst/>
          <a:gdLst/>
          <a:ahLst/>
          <a:cxnLst/>
          <a:rect l="0" t="0" r="0" b="0"/>
          <a:pathLst>
            <a:path>
              <a:moveTo>
                <a:pt x="0" y="0"/>
              </a:moveTo>
              <a:lnTo>
                <a:pt x="0" y="840745"/>
              </a:lnTo>
              <a:lnTo>
                <a:pt x="224198" y="84074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98EC6F-39BA-2F47-8B36-CB266D694CD9}">
      <dsp:nvSpPr>
        <dsp:cNvPr id="0" name=""/>
        <dsp:cNvSpPr/>
      </dsp:nvSpPr>
      <dsp:spPr>
        <a:xfrm>
          <a:off x="6054323" y="1715643"/>
          <a:ext cx="1793589" cy="112099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数字电子技术</a:t>
          </a:r>
        </a:p>
      </dsp:txBody>
      <dsp:txXfrm>
        <a:off x="6087156" y="1748476"/>
        <a:ext cx="1727923" cy="1055327"/>
      </dsp:txXfrm>
    </dsp:sp>
    <dsp:sp modelId="{352F3B77-93D0-364B-A480-096D0D0E1076}">
      <dsp:nvSpPr>
        <dsp:cNvPr id="0" name=""/>
        <dsp:cNvSpPr/>
      </dsp:nvSpPr>
      <dsp:spPr>
        <a:xfrm>
          <a:off x="5830125" y="1435394"/>
          <a:ext cx="224198" cy="2241987"/>
        </a:xfrm>
        <a:custGeom>
          <a:avLst/>
          <a:gdLst/>
          <a:ahLst/>
          <a:cxnLst/>
          <a:rect l="0" t="0" r="0" b="0"/>
          <a:pathLst>
            <a:path>
              <a:moveTo>
                <a:pt x="0" y="0"/>
              </a:moveTo>
              <a:lnTo>
                <a:pt x="0" y="2241987"/>
              </a:lnTo>
              <a:lnTo>
                <a:pt x="224198" y="224198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191176-DD99-384A-9D65-943D9EA11F0B}">
      <dsp:nvSpPr>
        <dsp:cNvPr id="0" name=""/>
        <dsp:cNvSpPr/>
      </dsp:nvSpPr>
      <dsp:spPr>
        <a:xfrm>
          <a:off x="6054323" y="3116885"/>
          <a:ext cx="1793589" cy="112099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solidFill>
                <a:srgbClr val="FF0000"/>
              </a:solidFill>
            </a:rPr>
            <a:t>数字系统设计</a:t>
          </a:r>
        </a:p>
      </dsp:txBody>
      <dsp:txXfrm>
        <a:off x="6087156" y="3149718"/>
        <a:ext cx="1727923" cy="10553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3E3518-D4A0-434E-8864-8061B26082FA}">
      <dsp:nvSpPr>
        <dsp:cNvPr id="0" name=""/>
        <dsp:cNvSpPr/>
      </dsp:nvSpPr>
      <dsp:spPr>
        <a:xfrm>
          <a:off x="1272" y="648079"/>
          <a:ext cx="4026958" cy="230426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933450">
            <a:lnSpc>
              <a:spcPct val="100000"/>
            </a:lnSpc>
            <a:spcBef>
              <a:spcPct val="0"/>
            </a:spcBef>
            <a:spcAft>
              <a:spcPts val="600"/>
            </a:spcAft>
            <a:buClr>
              <a:srgbClr val="008000"/>
            </a:buClr>
            <a:buChar char="•"/>
          </a:pPr>
          <a:r>
            <a:rPr lang="zh-CN" altLang="en-US" sz="2100" kern="1200" dirty="0">
              <a:latin typeface="幼圆" panose="02010509060101010101" pitchFamily="49" charset="-122"/>
              <a:ea typeface="幼圆" panose="02010509060101010101" pitchFamily="49" charset="-122"/>
            </a:rPr>
            <a:t>源于课程的定位</a:t>
          </a:r>
          <a:r>
            <a:rPr lang="en-US" altLang="zh-CN" sz="2100" kern="1200" dirty="0">
              <a:latin typeface="幼圆" panose="02010509060101010101" pitchFamily="49" charset="-122"/>
              <a:ea typeface="幼圆" panose="02010509060101010101" pitchFamily="49" charset="-122"/>
            </a:rPr>
            <a:t>—</a:t>
          </a:r>
          <a:r>
            <a:rPr lang="zh-CN" altLang="zh-CN" sz="2100" kern="1200" dirty="0">
              <a:latin typeface="幼圆" panose="02010509060101010101" pitchFamily="49" charset="-122"/>
              <a:ea typeface="幼圆" panose="02010509060101010101" pitchFamily="49" charset="-122"/>
            </a:rPr>
            <a:t>基础不扎实，很难设计出优秀的电路</a:t>
          </a:r>
          <a:endParaRPr lang="zh-CN" altLang="en-US" sz="2100" kern="1200" dirty="0">
            <a:latin typeface="幼圆" panose="02010509060101010101" pitchFamily="49" charset="-122"/>
            <a:ea typeface="幼圆" panose="02010509060101010101" pitchFamily="49" charset="-122"/>
          </a:endParaRPr>
        </a:p>
        <a:p>
          <a:pPr marL="228600" lvl="1" indent="-228600" algn="l" defTabSz="933450">
            <a:lnSpc>
              <a:spcPct val="100000"/>
            </a:lnSpc>
            <a:spcBef>
              <a:spcPct val="0"/>
            </a:spcBef>
            <a:spcAft>
              <a:spcPts val="600"/>
            </a:spcAft>
            <a:buChar char="•"/>
          </a:pPr>
          <a:r>
            <a:rPr lang="zh-CN" altLang="en-US" sz="2100" kern="1200" dirty="0">
              <a:latin typeface="幼圆" panose="02010509060101010101" pitchFamily="49" charset="-122"/>
              <a:ea typeface="幼圆" panose="02010509060101010101" pitchFamily="49" charset="-122"/>
            </a:rPr>
            <a:t>再</a:t>
          </a:r>
          <a:r>
            <a:rPr lang="zh-CN" altLang="zh-CN" sz="2100" kern="1200" dirty="0">
              <a:latin typeface="幼圆" panose="02010509060101010101" pitchFamily="49" charset="-122"/>
              <a:ea typeface="幼圆" panose="02010509060101010101" pitchFamily="49" charset="-122"/>
            </a:rPr>
            <a:t>复杂的电路</a:t>
          </a:r>
          <a:r>
            <a:rPr lang="zh-CN" altLang="en-US" sz="2100" kern="1200" dirty="0">
              <a:latin typeface="幼圆" panose="02010509060101010101" pitchFamily="49" charset="-122"/>
              <a:ea typeface="幼圆" panose="02010509060101010101" pitchFamily="49" charset="-122"/>
            </a:rPr>
            <a:t>，</a:t>
          </a:r>
          <a:r>
            <a:rPr lang="zh-CN" altLang="zh-CN" sz="2100" kern="1200" dirty="0">
              <a:latin typeface="幼圆" panose="02010509060101010101" pitchFamily="49" charset="-122"/>
              <a:ea typeface="幼圆" panose="02010509060101010101" pitchFamily="49" charset="-122"/>
            </a:rPr>
            <a:t>到了底层还是要用门电路来实现</a:t>
          </a:r>
          <a:endParaRPr lang="en-US" altLang="zh-CN" sz="2100" kern="1200" dirty="0">
            <a:latin typeface="幼圆" panose="02010509060101010101" pitchFamily="49" charset="-122"/>
            <a:ea typeface="幼圆" panose="02010509060101010101" pitchFamily="49" charset="-122"/>
          </a:endParaRPr>
        </a:p>
      </dsp:txBody>
      <dsp:txXfrm>
        <a:off x="54299" y="701106"/>
        <a:ext cx="3920904" cy="1704437"/>
      </dsp:txXfrm>
    </dsp:sp>
    <dsp:sp modelId="{7393CD2F-FD9C-8347-AA6E-497A321B1748}">
      <dsp:nvSpPr>
        <dsp:cNvPr id="0" name=""/>
        <dsp:cNvSpPr/>
      </dsp:nvSpPr>
      <dsp:spPr>
        <a:xfrm>
          <a:off x="2084772" y="433007"/>
          <a:ext cx="3856127" cy="4354303"/>
        </a:xfrm>
        <a:prstGeom prst="leftCircularArrow">
          <a:avLst>
            <a:gd name="adj1" fmla="val 2009"/>
            <a:gd name="adj2" fmla="val 240733"/>
            <a:gd name="adj3" fmla="val 2054705"/>
            <a:gd name="adj4" fmla="val 9062950"/>
            <a:gd name="adj5" fmla="val 234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2368CB7-3727-0246-9079-283A5F857EDC}">
      <dsp:nvSpPr>
        <dsp:cNvPr id="0" name=""/>
        <dsp:cNvSpPr/>
      </dsp:nvSpPr>
      <dsp:spPr>
        <a:xfrm>
          <a:off x="936106" y="2752081"/>
          <a:ext cx="2802353" cy="8367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C00000"/>
              </a:solidFill>
              <a:latin typeface="Microsoft YaHei" panose="020B0503020204020204" pitchFamily="34" charset="-122"/>
              <a:ea typeface="Microsoft YaHei" panose="020B0503020204020204" pitchFamily="34" charset="-122"/>
              <a:cs typeface="Microsoft YaHei" panose="020B0503020204020204" pitchFamily="34" charset="-122"/>
            </a:rPr>
            <a:t>基础知识必须保留</a:t>
          </a:r>
          <a:endParaRPr lang="zh-CN" altLang="en-US" sz="2400" kern="1200" dirty="0">
            <a:solidFill>
              <a:srgbClr val="C00000"/>
            </a:solidFill>
          </a:endParaRPr>
        </a:p>
      </dsp:txBody>
      <dsp:txXfrm>
        <a:off x="960614" y="2776589"/>
        <a:ext cx="2753337" cy="787755"/>
      </dsp:txXfrm>
    </dsp:sp>
    <dsp:sp modelId="{5332E203-9C55-D546-B17D-F681987AED67}">
      <dsp:nvSpPr>
        <dsp:cNvPr id="0" name=""/>
        <dsp:cNvSpPr/>
      </dsp:nvSpPr>
      <dsp:spPr>
        <a:xfrm>
          <a:off x="4446052" y="1080107"/>
          <a:ext cx="4050891" cy="230426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50400" rIns="123825" bIns="122400" numCol="1" spcCol="1270" anchor="t" anchorCtr="0">
          <a:noAutofit/>
        </a:bodyPr>
        <a:lstStyle/>
        <a:p>
          <a:pPr marL="228600" lvl="1" indent="-228600" algn="l" defTabSz="933450">
            <a:lnSpc>
              <a:spcPct val="100000"/>
            </a:lnSpc>
            <a:spcBef>
              <a:spcPct val="0"/>
            </a:spcBef>
            <a:spcAft>
              <a:spcPts val="1200"/>
            </a:spcAft>
            <a:buClr>
              <a:srgbClr val="008000"/>
            </a:buClr>
            <a:buChar char="•"/>
          </a:pPr>
          <a:r>
            <a:rPr lang="zh-CN" altLang="en-US" sz="2100" kern="1200" dirty="0">
              <a:ea typeface="幼圆" pitchFamily="49" charset="-122"/>
            </a:rPr>
            <a:t>在理论教学中，注重联系实际、增加可编程内容</a:t>
          </a:r>
          <a:endParaRPr lang="zh-CN" altLang="en-US" sz="2100" kern="1200" dirty="0"/>
        </a:p>
        <a:p>
          <a:pPr marL="228600" lvl="1" indent="-228600" algn="l" defTabSz="933450">
            <a:lnSpc>
              <a:spcPct val="100000"/>
            </a:lnSpc>
            <a:spcBef>
              <a:spcPct val="0"/>
            </a:spcBef>
            <a:spcAft>
              <a:spcPts val="1200"/>
            </a:spcAft>
            <a:buChar char="•"/>
          </a:pPr>
          <a:r>
            <a:rPr lang="zh-CN" altLang="en-US" sz="2100" kern="1200" dirty="0">
              <a:ea typeface="幼圆" pitchFamily="49" charset="-122"/>
            </a:rPr>
            <a:t>引入课内实验，激发学习兴趣</a:t>
          </a:r>
        </a:p>
      </dsp:txBody>
      <dsp:txXfrm>
        <a:off x="4499079" y="1626904"/>
        <a:ext cx="3944837" cy="1704437"/>
      </dsp:txXfrm>
    </dsp:sp>
    <dsp:sp modelId="{9E00F2E8-07E3-2F4A-9607-370F6465C76A}">
      <dsp:nvSpPr>
        <dsp:cNvPr id="0" name=""/>
        <dsp:cNvSpPr/>
      </dsp:nvSpPr>
      <dsp:spPr>
        <a:xfrm>
          <a:off x="6104705" y="447826"/>
          <a:ext cx="2104200" cy="8367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Clr>
              <a:srgbClr val="008000"/>
            </a:buClr>
            <a:buNone/>
          </a:pPr>
          <a:r>
            <a:rPr lang="zh-CN" altLang="en-US" sz="2400" b="0" kern="1200" dirty="0">
              <a:solidFill>
                <a:schemeClr val="hlink"/>
              </a:solidFill>
              <a:latin typeface="Microsoft YaHei" panose="020B0503020204020204" pitchFamily="34" charset="-122"/>
              <a:ea typeface="Microsoft YaHei" panose="020B0503020204020204" pitchFamily="34" charset="-122"/>
              <a:cs typeface="Microsoft YaHei" panose="020B0503020204020204" pitchFamily="34" charset="-122"/>
            </a:rPr>
            <a:t>融入时代气息</a:t>
          </a:r>
          <a:endParaRPr lang="zh-CN" altLang="en-US" sz="2400" kern="1200" dirty="0"/>
        </a:p>
      </dsp:txBody>
      <dsp:txXfrm>
        <a:off x="6129213" y="472334"/>
        <a:ext cx="2055184" cy="7877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2FF4-52F8-474C-9A5A-1EADAD2BFBFA}">
      <dsp:nvSpPr>
        <dsp:cNvPr id="0" name=""/>
        <dsp:cNvSpPr/>
      </dsp:nvSpPr>
      <dsp:spPr>
        <a:xfrm>
          <a:off x="626469" y="0"/>
          <a:ext cx="7099987" cy="2797483"/>
        </a:xfrm>
        <a:prstGeom prst="rightArrow">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dsp:style>
    </dsp:sp>
    <dsp:sp modelId="{C78CCD65-79B8-42C1-B169-C2D9712E4A68}">
      <dsp:nvSpPr>
        <dsp:cNvPr id="0" name=""/>
        <dsp:cNvSpPr/>
      </dsp:nvSpPr>
      <dsp:spPr>
        <a:xfrm>
          <a:off x="2867" y="839244"/>
          <a:ext cx="1320758" cy="1118993"/>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C00000"/>
              </a:solidFill>
              <a:latin typeface="STKaiti" charset="-122"/>
              <a:ea typeface="STKaiti" charset="-122"/>
              <a:cs typeface="STKaiti" charset="-122"/>
            </a:rPr>
            <a:t>逻辑代数基础</a:t>
          </a:r>
        </a:p>
      </dsp:txBody>
      <dsp:txXfrm>
        <a:off x="57492" y="893869"/>
        <a:ext cx="1211508" cy="1009743"/>
      </dsp:txXfrm>
    </dsp:sp>
    <dsp:sp modelId="{510CE221-B853-40BF-AEBF-56309997AEDC}">
      <dsp:nvSpPr>
        <dsp:cNvPr id="0" name=""/>
        <dsp:cNvSpPr/>
      </dsp:nvSpPr>
      <dsp:spPr>
        <a:xfrm>
          <a:off x="1408154" y="839244"/>
          <a:ext cx="1320758" cy="1118993"/>
        </a:xfrm>
        <a:prstGeom prst="roundRect">
          <a:avLst/>
        </a:prstGeom>
        <a:solidFill>
          <a:schemeClr val="accent5">
            <a:hueOff val="-1264690"/>
            <a:satOff val="6166"/>
            <a:lumOff val="-694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0000"/>
              </a:solidFill>
              <a:latin typeface="STKaiti" charset="-122"/>
              <a:ea typeface="STKaiti" charset="-122"/>
              <a:cs typeface="STKaiti" charset="-122"/>
            </a:rPr>
            <a:t>逻辑门电路</a:t>
          </a:r>
        </a:p>
      </dsp:txBody>
      <dsp:txXfrm>
        <a:off x="1462779" y="893869"/>
        <a:ext cx="1211508" cy="1009743"/>
      </dsp:txXfrm>
    </dsp:sp>
    <dsp:sp modelId="{726BCA45-B5A6-464A-AD33-E8F74FCF741B}">
      <dsp:nvSpPr>
        <dsp:cNvPr id="0" name=""/>
        <dsp:cNvSpPr/>
      </dsp:nvSpPr>
      <dsp:spPr>
        <a:xfrm>
          <a:off x="2813441" y="839244"/>
          <a:ext cx="1320758" cy="1118993"/>
        </a:xfrm>
        <a:prstGeom prst="roundRect">
          <a:avLst/>
        </a:prstGeom>
        <a:solidFill>
          <a:schemeClr val="accent5">
            <a:hueOff val="-2529380"/>
            <a:satOff val="12332"/>
            <a:lumOff val="-13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tx1"/>
              </a:solidFill>
              <a:latin typeface="STKaiti" charset="-122"/>
              <a:ea typeface="STKaiti" charset="-122"/>
              <a:cs typeface="STKaiti" charset="-122"/>
            </a:rPr>
            <a:t>组合逻辑电路</a:t>
          </a:r>
        </a:p>
      </dsp:txBody>
      <dsp:txXfrm>
        <a:off x="2868066" y="893869"/>
        <a:ext cx="1211508" cy="1009743"/>
      </dsp:txXfrm>
    </dsp:sp>
    <dsp:sp modelId="{8CB3CD37-93A5-4A0D-8B59-2EC9D18428AB}">
      <dsp:nvSpPr>
        <dsp:cNvPr id="0" name=""/>
        <dsp:cNvSpPr/>
      </dsp:nvSpPr>
      <dsp:spPr>
        <a:xfrm>
          <a:off x="4218727" y="839244"/>
          <a:ext cx="1320758" cy="1118993"/>
        </a:xfrm>
        <a:prstGeom prst="roundRect">
          <a:avLst/>
        </a:prstGeom>
        <a:solidFill>
          <a:schemeClr val="accent5">
            <a:hueOff val="-3794070"/>
            <a:satOff val="18499"/>
            <a:lumOff val="-208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B050"/>
              </a:solidFill>
              <a:latin typeface="STKaiti" charset="-122"/>
              <a:ea typeface="STKaiti" charset="-122"/>
              <a:cs typeface="STKaiti" charset="-122"/>
            </a:rPr>
            <a:t>时序逻辑电路</a:t>
          </a:r>
        </a:p>
      </dsp:txBody>
      <dsp:txXfrm>
        <a:off x="4273352" y="893869"/>
        <a:ext cx="1211508" cy="1009743"/>
      </dsp:txXfrm>
    </dsp:sp>
    <dsp:sp modelId="{1C94AB74-830B-A24B-B6CE-6C1BDF65BF7D}">
      <dsp:nvSpPr>
        <dsp:cNvPr id="0" name=""/>
        <dsp:cNvSpPr/>
      </dsp:nvSpPr>
      <dsp:spPr>
        <a:xfrm>
          <a:off x="5624014" y="839244"/>
          <a:ext cx="1320758" cy="1118993"/>
        </a:xfrm>
        <a:prstGeom prst="roundRect">
          <a:avLst/>
        </a:prstGeom>
        <a:solidFill>
          <a:schemeClr val="accent5">
            <a:hueOff val="-5058761"/>
            <a:satOff val="24665"/>
            <a:lumOff val="-2776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tx2">
                  <a:lumMod val="60000"/>
                  <a:lumOff val="40000"/>
                </a:schemeClr>
              </a:solidFill>
              <a:latin typeface="STKaiti" panose="02010600040101010101" pitchFamily="2" charset="-122"/>
              <a:ea typeface="STKaiti" panose="02010600040101010101" pitchFamily="2" charset="-122"/>
            </a:rPr>
            <a:t>可编程逻辑器件</a:t>
          </a:r>
        </a:p>
      </dsp:txBody>
      <dsp:txXfrm>
        <a:off x="5678639" y="893869"/>
        <a:ext cx="1211508" cy="1009743"/>
      </dsp:txXfrm>
    </dsp:sp>
    <dsp:sp modelId="{4146D422-8638-9242-A9A4-678840082817}">
      <dsp:nvSpPr>
        <dsp:cNvPr id="0" name=""/>
        <dsp:cNvSpPr/>
      </dsp:nvSpPr>
      <dsp:spPr>
        <a:xfrm>
          <a:off x="7029301" y="839244"/>
          <a:ext cx="1320758" cy="1118993"/>
        </a:xfrm>
        <a:prstGeom prst="roundRect">
          <a:avLst/>
        </a:prstGeom>
        <a:solidFill>
          <a:schemeClr val="accent5">
            <a:hueOff val="-6323450"/>
            <a:satOff val="30831"/>
            <a:lumOff val="-347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STKaiti" panose="02010600040101010101" pitchFamily="2" charset="-122"/>
              <a:ea typeface="STKaiti" panose="02010600040101010101" pitchFamily="2" charset="-122"/>
            </a:rPr>
            <a:t>数模和模数转换</a:t>
          </a:r>
        </a:p>
      </dsp:txBody>
      <dsp:txXfrm>
        <a:off x="7083926" y="893869"/>
        <a:ext cx="1211508" cy="1009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8019C-4F06-6A4B-95F5-96359021D587}">
      <dsp:nvSpPr>
        <dsp:cNvPr id="0" name=""/>
        <dsp:cNvSpPr/>
      </dsp:nvSpPr>
      <dsp:spPr>
        <a:xfrm>
          <a:off x="2476905" y="1575453"/>
          <a:ext cx="1925554" cy="1925554"/>
        </a:xfrm>
        <a:prstGeom prst="gear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mn-lt"/>
              <a:ea typeface="幼圆" panose="02010509060101010101" pitchFamily="49" charset="-122"/>
            </a:rPr>
            <a:t>第一阶段</a:t>
          </a:r>
          <a:endParaRPr lang="en-US" altLang="zh-CN" sz="1800" kern="1200" dirty="0">
            <a:solidFill>
              <a:schemeClr val="tx1"/>
            </a:solidFill>
            <a:latin typeface="+mn-lt"/>
            <a:ea typeface="幼圆" panose="02010509060101010101" pitchFamily="49" charset="-122"/>
          </a:endParaRPr>
        </a:p>
        <a:p>
          <a:pPr marL="0" lvl="0" indent="0" algn="ctr" defTabSz="800100">
            <a:lnSpc>
              <a:spcPct val="90000"/>
            </a:lnSpc>
            <a:spcBef>
              <a:spcPct val="0"/>
            </a:spcBef>
            <a:spcAft>
              <a:spcPct val="35000"/>
            </a:spcAft>
            <a:buNone/>
          </a:pPr>
          <a:r>
            <a:rPr lang="zh-CN" altLang="en-US" sz="1800" kern="1200" dirty="0">
              <a:solidFill>
                <a:schemeClr val="tx1"/>
              </a:solidFill>
              <a:latin typeface="+mn-lt"/>
              <a:ea typeface="幼圆" panose="02010509060101010101" pitchFamily="49" charset="-122"/>
            </a:rPr>
            <a:t>初识</a:t>
          </a:r>
          <a:r>
            <a:rPr lang="en" altLang="en-US" sz="1800" kern="1200" dirty="0">
              <a:solidFill>
                <a:schemeClr val="tx1"/>
              </a:solidFill>
              <a:latin typeface="+mn-lt"/>
              <a:ea typeface="幼圆" panose="02010509060101010101" pitchFamily="49" charset="-122"/>
            </a:rPr>
            <a:t>FPGA</a:t>
          </a:r>
          <a:endParaRPr lang="zh-CN" altLang="en-US" sz="1800" kern="1200" dirty="0">
            <a:solidFill>
              <a:schemeClr val="tx1"/>
            </a:solidFill>
            <a:latin typeface="+mn-lt"/>
            <a:ea typeface="幼圆" panose="02010509060101010101" pitchFamily="49" charset="-122"/>
          </a:endParaRPr>
        </a:p>
      </dsp:txBody>
      <dsp:txXfrm>
        <a:off x="2864027" y="2026505"/>
        <a:ext cx="1151310" cy="989774"/>
      </dsp:txXfrm>
    </dsp:sp>
    <dsp:sp modelId="{E6B88141-2548-E04F-891A-AD0608BF5930}">
      <dsp:nvSpPr>
        <dsp:cNvPr id="0" name=""/>
        <dsp:cNvSpPr/>
      </dsp:nvSpPr>
      <dsp:spPr>
        <a:xfrm>
          <a:off x="1211389" y="1005482"/>
          <a:ext cx="1690790" cy="1630083"/>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solidFill>
                <a:schemeClr val="tx1"/>
              </a:solidFill>
              <a:latin typeface="+mn-lt"/>
              <a:ea typeface="幼圆" panose="02010509060101010101" pitchFamily="49" charset="-122"/>
            </a:rPr>
            <a:t>第二阶段 学会使用板载资源</a:t>
          </a:r>
        </a:p>
      </dsp:txBody>
      <dsp:txXfrm>
        <a:off x="1630592" y="1418341"/>
        <a:ext cx="852384" cy="804365"/>
      </dsp:txXfrm>
    </dsp:sp>
    <dsp:sp modelId="{800ED64B-51D1-BE4C-A884-9A291CA1FA10}">
      <dsp:nvSpPr>
        <dsp:cNvPr id="0" name=""/>
        <dsp:cNvSpPr/>
      </dsp:nvSpPr>
      <dsp:spPr>
        <a:xfrm rot="20700000">
          <a:off x="2140951" y="154187"/>
          <a:ext cx="1372109" cy="1372109"/>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latin typeface="+mn-lt"/>
              <a:ea typeface="幼圆" panose="02010509060101010101" pitchFamily="49" charset="-122"/>
            </a:rPr>
            <a:t>第三阶段 全面开启课内实验</a:t>
          </a:r>
          <a:r>
            <a:rPr lang="en" altLang="en-US" sz="1400" kern="1200" dirty="0">
              <a:solidFill>
                <a:schemeClr val="tx1"/>
              </a:solidFill>
              <a:latin typeface="+mn-lt"/>
              <a:ea typeface="幼圆" panose="02010509060101010101" pitchFamily="49" charset="-122"/>
            </a:rPr>
            <a:t> </a:t>
          </a:r>
          <a:endParaRPr lang="zh-CN" altLang="en-US" sz="1400" kern="1200" dirty="0">
            <a:solidFill>
              <a:schemeClr val="tx1"/>
            </a:solidFill>
            <a:latin typeface="+mn-lt"/>
            <a:ea typeface="幼圆" panose="02010509060101010101" pitchFamily="49" charset="-122"/>
          </a:endParaRPr>
        </a:p>
      </dsp:txBody>
      <dsp:txXfrm rot="-20700000">
        <a:off x="2441895" y="455131"/>
        <a:ext cx="770221" cy="770221"/>
      </dsp:txXfrm>
    </dsp:sp>
    <dsp:sp modelId="{AB39D6F5-72A7-6847-AA9C-31A0B8820FC2}">
      <dsp:nvSpPr>
        <dsp:cNvPr id="0" name=""/>
        <dsp:cNvSpPr/>
      </dsp:nvSpPr>
      <dsp:spPr>
        <a:xfrm>
          <a:off x="2321380" y="1289110"/>
          <a:ext cx="2464709" cy="2464709"/>
        </a:xfrm>
        <a:prstGeom prst="circularArrow">
          <a:avLst>
            <a:gd name="adj1" fmla="val 4687"/>
            <a:gd name="adj2" fmla="val 299029"/>
            <a:gd name="adj3" fmla="val 2497120"/>
            <a:gd name="adj4" fmla="val 15902931"/>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0701B44-E927-DF42-9BAE-CED43251573B}">
      <dsp:nvSpPr>
        <dsp:cNvPr id="0" name=""/>
        <dsp:cNvSpPr/>
      </dsp:nvSpPr>
      <dsp:spPr>
        <a:xfrm>
          <a:off x="1108574" y="813441"/>
          <a:ext cx="1790765" cy="179076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1D647A-C9A9-F64E-88BA-73C43305AD92}">
      <dsp:nvSpPr>
        <dsp:cNvPr id="0" name=""/>
        <dsp:cNvSpPr/>
      </dsp:nvSpPr>
      <dsp:spPr>
        <a:xfrm>
          <a:off x="1823568" y="-143380"/>
          <a:ext cx="1930805" cy="1930805"/>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B4F0CF-C650-A844-8FE1-8DFCC58BD033}">
      <dsp:nvSpPr>
        <dsp:cNvPr id="0" name=""/>
        <dsp:cNvSpPr/>
      </dsp:nvSpPr>
      <dsp:spPr>
        <a:xfrm>
          <a:off x="4478" y="792088"/>
          <a:ext cx="2269973" cy="242142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100000"/>
            </a:lnSpc>
            <a:spcBef>
              <a:spcPct val="0"/>
            </a:spcBef>
            <a:spcAft>
              <a:spcPct val="15000"/>
            </a:spcAft>
            <a:buChar char="•"/>
          </a:pPr>
          <a:r>
            <a:rPr lang="zh-CN" altLang="en-US" sz="1600" kern="1200" dirty="0"/>
            <a:t>用拨码开关输入</a:t>
          </a:r>
          <a:r>
            <a:rPr lang="en-US" altLang="en-US" sz="1600" kern="1200" dirty="0"/>
            <a:t>6-8</a:t>
          </a:r>
          <a:r>
            <a:rPr lang="zh-CN" altLang="en-US" sz="1600" kern="1200" dirty="0"/>
            <a:t>位密码，然后按开门键，如果密码正确则打开保险箱。</a:t>
          </a:r>
        </a:p>
      </dsp:txBody>
      <dsp:txXfrm>
        <a:off x="60202" y="847812"/>
        <a:ext cx="2158525" cy="1791098"/>
      </dsp:txXfrm>
    </dsp:sp>
    <dsp:sp modelId="{04614FFF-6873-0F44-BA40-318EFCA4E18B}">
      <dsp:nvSpPr>
        <dsp:cNvPr id="0" name=""/>
        <dsp:cNvSpPr/>
      </dsp:nvSpPr>
      <dsp:spPr>
        <a:xfrm>
          <a:off x="1401507" y="2160319"/>
          <a:ext cx="2654245" cy="2654245"/>
        </a:xfrm>
        <a:prstGeom prst="leftCircularArrow">
          <a:avLst>
            <a:gd name="adj1" fmla="val 2709"/>
            <a:gd name="adj2" fmla="val 329951"/>
            <a:gd name="adj3" fmla="val 3026586"/>
            <a:gd name="adj4" fmla="val 9945614"/>
            <a:gd name="adj5" fmla="val 316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DA0D63-C8BF-074F-A7AF-E51E5B4F15FC}">
      <dsp:nvSpPr>
        <dsp:cNvPr id="0" name=""/>
        <dsp:cNvSpPr/>
      </dsp:nvSpPr>
      <dsp:spPr>
        <a:xfrm>
          <a:off x="508917" y="2808312"/>
          <a:ext cx="2017753" cy="80239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组合电路</a:t>
          </a:r>
        </a:p>
      </dsp:txBody>
      <dsp:txXfrm>
        <a:off x="532418" y="2831813"/>
        <a:ext cx="1970751" cy="755392"/>
      </dsp:txXfrm>
    </dsp:sp>
    <dsp:sp modelId="{1FC8D7A1-BF4C-7B48-B6A0-8216E82FC1DC}">
      <dsp:nvSpPr>
        <dsp:cNvPr id="0" name=""/>
        <dsp:cNvSpPr/>
      </dsp:nvSpPr>
      <dsp:spPr>
        <a:xfrm>
          <a:off x="2969666" y="1287023"/>
          <a:ext cx="2269973" cy="31054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0" rIns="123825" bIns="122400" numCol="1" spcCol="1270" anchor="t" anchorCtr="0">
          <a:noAutofit/>
        </a:bodyPr>
        <a:lstStyle/>
        <a:p>
          <a:pPr marL="114300" lvl="1" indent="-114300" algn="l" defTabSz="666750">
            <a:lnSpc>
              <a:spcPct val="100000"/>
            </a:lnSpc>
            <a:spcBef>
              <a:spcPct val="0"/>
            </a:spcBef>
            <a:spcAft>
              <a:spcPct val="15000"/>
            </a:spcAft>
            <a:buChar char="•"/>
          </a:pPr>
          <a:r>
            <a:rPr lang="zh-CN" altLang="en-US" sz="1500" kern="1200" dirty="0"/>
            <a:t>用拨码开关输入</a:t>
          </a:r>
          <a:r>
            <a:rPr lang="en-US" altLang="en-US" sz="1500" kern="1200" dirty="0"/>
            <a:t>6-8</a:t>
          </a:r>
          <a:r>
            <a:rPr lang="zh-CN" altLang="en-US" sz="1500" kern="1200" dirty="0"/>
            <a:t>位密码，然后按开门键，如果密码正确则打开保险箱，</a:t>
          </a:r>
          <a:r>
            <a:rPr lang="zh-CN" altLang="en-US" sz="1500" kern="1200" dirty="0">
              <a:solidFill>
                <a:schemeClr val="tx2"/>
              </a:solidFill>
            </a:rPr>
            <a:t>否则报警；直到插入钥匙复位后恢复到初始状态</a:t>
          </a:r>
          <a:r>
            <a:rPr lang="en-US" altLang="en-US" sz="1500" kern="1200" dirty="0">
              <a:solidFill>
                <a:schemeClr val="tx2"/>
              </a:solidFill>
            </a:rPr>
            <a:t>(</a:t>
          </a:r>
          <a:r>
            <a:rPr lang="zh-CN" altLang="en-US" sz="1500" kern="1200" dirty="0">
              <a:solidFill>
                <a:schemeClr val="tx2"/>
              </a:solidFill>
            </a:rPr>
            <a:t>用按键模拟</a:t>
          </a:r>
          <a:r>
            <a:rPr lang="en-US" altLang="en-US" sz="1500" kern="1200" dirty="0">
              <a:solidFill>
                <a:schemeClr val="tx2"/>
              </a:solidFill>
            </a:rPr>
            <a:t>)</a:t>
          </a:r>
          <a:r>
            <a:rPr lang="zh-CN" altLang="en-US" sz="1500" kern="1200" dirty="0">
              <a:solidFill>
                <a:schemeClr val="tx2"/>
              </a:solidFill>
            </a:rPr>
            <a:t>。</a:t>
          </a:r>
        </a:p>
      </dsp:txBody>
      <dsp:txXfrm>
        <a:off x="3036151" y="2018966"/>
        <a:ext cx="2137003" cy="2307041"/>
      </dsp:txXfrm>
    </dsp:sp>
    <dsp:sp modelId="{F9C89910-843F-3F4E-8763-63C7B6C3E4CB}">
      <dsp:nvSpPr>
        <dsp:cNvPr id="0" name=""/>
        <dsp:cNvSpPr/>
      </dsp:nvSpPr>
      <dsp:spPr>
        <a:xfrm>
          <a:off x="4230776" y="27278"/>
          <a:ext cx="2739795" cy="2739795"/>
        </a:xfrm>
        <a:prstGeom prst="circularArrow">
          <a:avLst>
            <a:gd name="adj1" fmla="val 2625"/>
            <a:gd name="adj2" fmla="val 319019"/>
            <a:gd name="adj3" fmla="val 18897047"/>
            <a:gd name="adj4" fmla="val 11967087"/>
            <a:gd name="adj5" fmla="val 306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EBF10EB-5BDD-8B41-BEE0-E0904BF33002}">
      <dsp:nvSpPr>
        <dsp:cNvPr id="0" name=""/>
        <dsp:cNvSpPr/>
      </dsp:nvSpPr>
      <dsp:spPr>
        <a:xfrm>
          <a:off x="3373545" y="966932"/>
          <a:ext cx="2017753" cy="80239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时序电路</a:t>
          </a:r>
        </a:p>
      </dsp:txBody>
      <dsp:txXfrm>
        <a:off x="3397046" y="990433"/>
        <a:ext cx="1970751" cy="755392"/>
      </dsp:txXfrm>
    </dsp:sp>
    <dsp:sp modelId="{F2503F35-B0CD-6B47-9BF0-64B74331848E}">
      <dsp:nvSpPr>
        <dsp:cNvPr id="0" name=""/>
        <dsp:cNvSpPr/>
      </dsp:nvSpPr>
      <dsp:spPr>
        <a:xfrm>
          <a:off x="5698890" y="624874"/>
          <a:ext cx="2269973" cy="257764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100000"/>
            </a:lnSpc>
            <a:spcBef>
              <a:spcPct val="0"/>
            </a:spcBef>
            <a:spcAft>
              <a:spcPct val="15000"/>
            </a:spcAft>
            <a:buChar char="•"/>
          </a:pPr>
          <a:r>
            <a:rPr lang="zh-CN" altLang="en-US" sz="1600" kern="1200" dirty="0"/>
            <a:t>密码为数字，输入固定的数字序列，然后按开锁键打开保险箱，可以有三次试错机会。</a:t>
          </a:r>
        </a:p>
      </dsp:txBody>
      <dsp:txXfrm>
        <a:off x="5758209" y="684193"/>
        <a:ext cx="2151335" cy="1906652"/>
      </dsp:txXfrm>
    </dsp:sp>
    <dsp:sp modelId="{BE82903E-9ACB-8F41-8E25-E781805C6B43}">
      <dsp:nvSpPr>
        <dsp:cNvPr id="0" name=""/>
        <dsp:cNvSpPr/>
      </dsp:nvSpPr>
      <dsp:spPr>
        <a:xfrm>
          <a:off x="6238173" y="2841704"/>
          <a:ext cx="2017753" cy="80239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有限状态机</a:t>
          </a:r>
        </a:p>
      </dsp:txBody>
      <dsp:txXfrm>
        <a:off x="6261674" y="2865205"/>
        <a:ext cx="1970751" cy="75539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1">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4658" name="Rectangle 1026">
            <a:extLst>
              <a:ext uri="{FF2B5EF4-FFF2-40B4-BE49-F238E27FC236}">
                <a16:creationId xmlns:a16="http://schemas.microsoft.com/office/drawing/2014/main" id="{9B76ED7C-6FB9-C54F-B5E1-60D610762A9F}"/>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1" hangingPunct="1">
              <a:defRPr sz="1300"/>
            </a:lvl1pPr>
          </a:lstStyle>
          <a:p>
            <a:pPr>
              <a:defRPr/>
            </a:pPr>
            <a:endParaRPr lang="en-US" altLang="zh-CN"/>
          </a:p>
        </p:txBody>
      </p:sp>
      <p:sp>
        <p:nvSpPr>
          <p:cNvPr id="454659" name="Rectangle 1027">
            <a:extLst>
              <a:ext uri="{FF2B5EF4-FFF2-40B4-BE49-F238E27FC236}">
                <a16:creationId xmlns:a16="http://schemas.microsoft.com/office/drawing/2014/main" id="{10F67986-B8F8-ED43-B446-BD8C4F3E1640}"/>
              </a:ext>
            </a:extLst>
          </p:cNvPr>
          <p:cNvSpPr>
            <a:spLocks noGrp="1" noChangeArrowheads="1"/>
          </p:cNvSpPr>
          <p:nvPr>
            <p:ph type="dt" sz="quarter" idx="1"/>
          </p:nvPr>
        </p:nvSpPr>
        <p:spPr bwMode="auto">
          <a:xfrm>
            <a:off x="4022725"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defRPr sz="1300"/>
            </a:lvl1pPr>
          </a:lstStyle>
          <a:p>
            <a:pPr>
              <a:defRPr/>
            </a:pPr>
            <a:endParaRPr lang="en-US" altLang="zh-CN"/>
          </a:p>
        </p:txBody>
      </p:sp>
      <p:sp>
        <p:nvSpPr>
          <p:cNvPr id="454660" name="Rectangle 1028">
            <a:extLst>
              <a:ext uri="{FF2B5EF4-FFF2-40B4-BE49-F238E27FC236}">
                <a16:creationId xmlns:a16="http://schemas.microsoft.com/office/drawing/2014/main" id="{02601399-0C06-9B4B-B1B1-874E2F642A08}"/>
              </a:ext>
            </a:extLst>
          </p:cNvPr>
          <p:cNvSpPr>
            <a:spLocks noGrp="1" noChangeArrowheads="1"/>
          </p:cNvSpPr>
          <p:nvPr>
            <p:ph type="ftr" sz="quarter" idx="2"/>
          </p:nvPr>
        </p:nvSpPr>
        <p:spPr bwMode="auto">
          <a:xfrm>
            <a:off x="0"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1" hangingPunct="1">
              <a:defRPr sz="1300"/>
            </a:lvl1pPr>
          </a:lstStyle>
          <a:p>
            <a:pPr>
              <a:defRPr/>
            </a:pPr>
            <a:endParaRPr lang="en-US" altLang="zh-CN"/>
          </a:p>
        </p:txBody>
      </p:sp>
      <p:sp>
        <p:nvSpPr>
          <p:cNvPr id="454661" name="Rectangle 1029">
            <a:extLst>
              <a:ext uri="{FF2B5EF4-FFF2-40B4-BE49-F238E27FC236}">
                <a16:creationId xmlns:a16="http://schemas.microsoft.com/office/drawing/2014/main" id="{B85D75C4-5E3E-134F-90EA-DEB473ACB52D}"/>
              </a:ext>
            </a:extLst>
          </p:cNvPr>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smtClean="0"/>
            </a:lvl1pPr>
          </a:lstStyle>
          <a:p>
            <a:pPr>
              <a:defRPr/>
            </a:pPr>
            <a:fld id="{B35BBAC7-0802-FD4E-AB48-F9E65CD4FCB1}"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4674" name="Rectangle 2">
            <a:extLst>
              <a:ext uri="{FF2B5EF4-FFF2-40B4-BE49-F238E27FC236}">
                <a16:creationId xmlns:a16="http://schemas.microsoft.com/office/drawing/2014/main" id="{CE2B15A8-07AF-2C44-A520-73BC5E7D2F20}"/>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1" hangingPunct="1">
              <a:defRPr sz="1300"/>
            </a:lvl1pPr>
          </a:lstStyle>
          <a:p>
            <a:pPr>
              <a:defRPr/>
            </a:pPr>
            <a:endParaRPr lang="en-US" altLang="zh-CN"/>
          </a:p>
        </p:txBody>
      </p:sp>
      <p:sp>
        <p:nvSpPr>
          <p:cNvPr id="284675" name="Rectangle 3">
            <a:extLst>
              <a:ext uri="{FF2B5EF4-FFF2-40B4-BE49-F238E27FC236}">
                <a16:creationId xmlns:a16="http://schemas.microsoft.com/office/drawing/2014/main" id="{2F423010-9CA0-6D43-B5CD-E9AA047C5204}"/>
              </a:ext>
            </a:extLst>
          </p:cNvPr>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defRPr sz="1300"/>
            </a:lvl1pPr>
          </a:lstStyle>
          <a:p>
            <a:pPr>
              <a:defRPr/>
            </a:pPr>
            <a:endParaRPr lang="en-US" altLang="zh-CN"/>
          </a:p>
        </p:txBody>
      </p:sp>
      <p:sp>
        <p:nvSpPr>
          <p:cNvPr id="3076" name="Rectangle 4">
            <a:extLst>
              <a:ext uri="{FF2B5EF4-FFF2-40B4-BE49-F238E27FC236}">
                <a16:creationId xmlns:a16="http://schemas.microsoft.com/office/drawing/2014/main" id="{26080C51-5E1A-1C42-A418-13A41FCFCEFA}"/>
              </a:ext>
            </a:extLst>
          </p:cNvPr>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4677" name="Rectangle 5">
            <a:extLst>
              <a:ext uri="{FF2B5EF4-FFF2-40B4-BE49-F238E27FC236}">
                <a16:creationId xmlns:a16="http://schemas.microsoft.com/office/drawing/2014/main" id="{F79AC1E1-CE29-9044-A608-E623E5B0612F}"/>
              </a:ext>
            </a:extLst>
          </p:cNvPr>
          <p:cNvSpPr>
            <a:spLocks noGrp="1" noChangeArrowheads="1"/>
          </p:cNvSpPr>
          <p:nvPr>
            <p:ph type="body" sz="quarter" idx="3"/>
          </p:nvPr>
        </p:nvSpPr>
        <p:spPr bwMode="auto">
          <a:xfrm>
            <a:off x="946150" y="4860925"/>
            <a:ext cx="5207000"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84678" name="Rectangle 6">
            <a:extLst>
              <a:ext uri="{FF2B5EF4-FFF2-40B4-BE49-F238E27FC236}">
                <a16:creationId xmlns:a16="http://schemas.microsoft.com/office/drawing/2014/main" id="{939017A6-0A91-C443-BDC6-99D7DFA0070C}"/>
              </a:ext>
            </a:extLst>
          </p:cNvPr>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1" hangingPunct="1">
              <a:defRPr sz="1300"/>
            </a:lvl1pPr>
          </a:lstStyle>
          <a:p>
            <a:pPr>
              <a:defRPr/>
            </a:pPr>
            <a:endParaRPr lang="en-US" altLang="zh-CN"/>
          </a:p>
        </p:txBody>
      </p:sp>
      <p:sp>
        <p:nvSpPr>
          <p:cNvPr id="284679" name="Rectangle 7">
            <a:extLst>
              <a:ext uri="{FF2B5EF4-FFF2-40B4-BE49-F238E27FC236}">
                <a16:creationId xmlns:a16="http://schemas.microsoft.com/office/drawing/2014/main" id="{87EEDA6A-DF4D-1742-BC39-0E3F35407486}"/>
              </a:ext>
            </a:extLst>
          </p:cNvPr>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smtClean="0"/>
            </a:lvl1pPr>
          </a:lstStyle>
          <a:p>
            <a:pPr>
              <a:defRPr/>
            </a:pPr>
            <a:fld id="{ED6DDE83-A97B-3243-B688-27B9D064E64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4A5320C1-F2D6-DC49-8E30-DBD2D209A0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48F33E35-CBE6-2145-B3CC-345E6AE98ACA}" type="slidenum">
              <a:rPr lang="en-US" altLang="zh-CN" sz="1300">
                <a:latin typeface="Tahoma" panose="020B0604030504040204" pitchFamily="34" charset="0"/>
              </a:rPr>
              <a:pPr>
                <a:spcBef>
                  <a:spcPct val="0"/>
                </a:spcBef>
              </a:pPr>
              <a:t>16</a:t>
            </a:fld>
            <a:endParaRPr lang="en-US" altLang="zh-CN" sz="1300">
              <a:latin typeface="Tahoma" panose="020B0604030504040204" pitchFamily="34" charset="0"/>
            </a:endParaRPr>
          </a:p>
        </p:txBody>
      </p:sp>
      <p:sp>
        <p:nvSpPr>
          <p:cNvPr id="21507" name="Rectangle 2">
            <a:extLst>
              <a:ext uri="{FF2B5EF4-FFF2-40B4-BE49-F238E27FC236}">
                <a16:creationId xmlns:a16="http://schemas.microsoft.com/office/drawing/2014/main" id="{2447485A-DE15-534A-AE63-ADB8945AE084}"/>
              </a:ext>
            </a:extLst>
          </p:cNvPr>
          <p:cNvSpPr>
            <a:spLocks noGrp="1" noRot="1" noChangeAspect="1" noChangeArrowheads="1" noTextEdit="1"/>
          </p:cNvSpPr>
          <p:nvPr>
            <p:ph type="sldImg"/>
          </p:nvPr>
        </p:nvSpPr>
        <p:spPr>
          <a:xfrm>
            <a:off x="992188" y="768350"/>
            <a:ext cx="5114925" cy="3836988"/>
          </a:xfrm>
          <a:ln/>
        </p:spPr>
      </p:sp>
      <p:sp>
        <p:nvSpPr>
          <p:cNvPr id="21508" name="Rectangle 3">
            <a:extLst>
              <a:ext uri="{FF2B5EF4-FFF2-40B4-BE49-F238E27FC236}">
                <a16:creationId xmlns:a16="http://schemas.microsoft.com/office/drawing/2014/main" id="{5AEB39A5-26AC-4445-92D2-0E5FCF7B49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20000"/>
              </a:lnSpc>
              <a:spcBef>
                <a:spcPct val="0"/>
              </a:spcBef>
              <a:spcAft>
                <a:spcPct val="10000"/>
              </a:spcAft>
            </a:pPr>
            <a:r>
              <a:rPr lang="en-US" altLang="zh-CN" sz="900"/>
              <a:t>DAC0832</a:t>
            </a:r>
            <a:r>
              <a:rPr lang="zh-CN" altLang="en-US" sz="900"/>
              <a:t>与运放</a:t>
            </a:r>
            <a:r>
              <a:rPr lang="en-US" altLang="zh-CN" sz="900"/>
              <a:t>741</a:t>
            </a:r>
            <a:r>
              <a:rPr lang="zh-CN" altLang="en-US" sz="900"/>
              <a:t>构成一个完整的</a:t>
            </a:r>
            <a:r>
              <a:rPr lang="en-US" altLang="zh-CN" sz="900"/>
              <a:t>DAC</a:t>
            </a:r>
            <a:r>
              <a:rPr lang="zh-CN" altLang="en-US" sz="900"/>
              <a:t>电路。</a:t>
            </a:r>
          </a:p>
          <a:p>
            <a:pPr eaLnBrk="1" hangingPunct="1">
              <a:lnSpc>
                <a:spcPct val="120000"/>
              </a:lnSpc>
              <a:spcBef>
                <a:spcPct val="0"/>
              </a:spcBef>
              <a:spcAft>
                <a:spcPct val="10000"/>
              </a:spcAft>
            </a:pPr>
            <a:r>
              <a:rPr lang="en-US" altLang="zh-CN" sz="900"/>
              <a:t>74LS161</a:t>
            </a:r>
            <a:r>
              <a:rPr lang="zh-CN" altLang="en-US" sz="900"/>
              <a:t>为一个四位二进制加法计数器，其输出与</a:t>
            </a:r>
            <a:r>
              <a:rPr lang="en-US" altLang="zh-CN" sz="900"/>
              <a:t>DAC0832</a:t>
            </a:r>
            <a:r>
              <a:rPr lang="zh-CN" altLang="en-US" sz="900"/>
              <a:t>的数据输入相连。</a:t>
            </a:r>
          </a:p>
          <a:p>
            <a:pPr eaLnBrk="1" hangingPunct="1">
              <a:lnSpc>
                <a:spcPct val="120000"/>
              </a:lnSpc>
              <a:spcBef>
                <a:spcPct val="0"/>
              </a:spcBef>
              <a:spcAft>
                <a:spcPct val="10000"/>
              </a:spcAft>
            </a:pPr>
            <a:r>
              <a:rPr lang="zh-CN" altLang="en-US" sz="900"/>
              <a:t>每来一个时钟脉冲，计数器输出的数码增加</a:t>
            </a:r>
            <a:r>
              <a:rPr lang="en-US" altLang="zh-CN" sz="900"/>
              <a:t>1</a:t>
            </a:r>
            <a:r>
              <a:rPr lang="zh-CN" altLang="en-US" sz="900"/>
              <a:t>，当计满到</a:t>
            </a:r>
            <a:r>
              <a:rPr lang="en-US" altLang="zh-CN" sz="900"/>
              <a:t>15</a:t>
            </a:r>
            <a:r>
              <a:rPr lang="zh-CN" altLang="en-US" sz="900"/>
              <a:t>时，下一个状态为</a:t>
            </a:r>
            <a:r>
              <a:rPr lang="en-US" altLang="zh-CN" sz="900"/>
              <a:t>0</a:t>
            </a:r>
            <a:r>
              <a:rPr lang="zh-CN" altLang="en-US" sz="900"/>
              <a:t>。</a:t>
            </a:r>
            <a:r>
              <a:rPr lang="en-US" altLang="zh-CN" sz="900"/>
              <a:t>DCA</a:t>
            </a:r>
            <a:r>
              <a:rPr lang="zh-CN" altLang="en-US" sz="900"/>
              <a:t>的输出电压随时钟脉冲的变化周期性从</a:t>
            </a:r>
            <a:r>
              <a:rPr lang="en-US" altLang="zh-CN" sz="900"/>
              <a:t>0</a:t>
            </a:r>
            <a:r>
              <a:rPr lang="zh-CN" altLang="en-US" sz="900"/>
              <a:t>开始增加，当到最大值时又回到</a:t>
            </a:r>
            <a:r>
              <a:rPr lang="en-US" altLang="zh-CN" sz="900"/>
              <a:t>0</a:t>
            </a:r>
            <a:r>
              <a:rPr lang="zh-CN" altLang="en-US" sz="900"/>
              <a:t>，其输出信号的频率是输入脉冲信号的</a:t>
            </a:r>
            <a:r>
              <a:rPr lang="en-US" altLang="zh-CN" sz="900"/>
              <a:t>1/16</a:t>
            </a:r>
            <a:r>
              <a:rPr lang="zh-CN" altLang="en-US" sz="900"/>
              <a:t>。</a:t>
            </a:r>
          </a:p>
          <a:p>
            <a:pPr eaLnBrk="1" hangingPunct="1"/>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3EE5D46-4794-0742-A7CA-C1117382A4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96E997A2-F5C6-174E-8B16-94EED8104700}" type="slidenum">
              <a:rPr lang="en-US" altLang="zh-CN" sz="1300">
                <a:latin typeface="Tahoma" panose="020B0604030504040204" pitchFamily="34" charset="0"/>
              </a:rPr>
              <a:pPr>
                <a:spcBef>
                  <a:spcPct val="0"/>
                </a:spcBef>
              </a:pPr>
              <a:t>23</a:t>
            </a:fld>
            <a:endParaRPr lang="en-US" altLang="zh-CN" sz="1300">
              <a:latin typeface="Tahoma" panose="020B0604030504040204" pitchFamily="34" charset="0"/>
            </a:endParaRPr>
          </a:p>
        </p:txBody>
      </p:sp>
      <p:sp>
        <p:nvSpPr>
          <p:cNvPr id="28675" name="Rectangle 2">
            <a:extLst>
              <a:ext uri="{FF2B5EF4-FFF2-40B4-BE49-F238E27FC236}">
                <a16:creationId xmlns:a16="http://schemas.microsoft.com/office/drawing/2014/main" id="{AEF9054C-ACB0-ED44-A136-E6C0BC0B8D3B}"/>
              </a:ext>
            </a:extLst>
          </p:cNvPr>
          <p:cNvSpPr>
            <a:spLocks noGrp="1" noRot="1" noChangeAspect="1" noChangeArrowheads="1" noTextEdit="1"/>
          </p:cNvSpPr>
          <p:nvPr>
            <p:ph type="sldImg"/>
          </p:nvPr>
        </p:nvSpPr>
        <p:spPr>
          <a:xfrm>
            <a:off x="992188" y="768350"/>
            <a:ext cx="5114925" cy="3836988"/>
          </a:xfrm>
          <a:ln/>
        </p:spPr>
      </p:sp>
      <p:sp>
        <p:nvSpPr>
          <p:cNvPr id="28676" name="Rectangle 3">
            <a:extLst>
              <a:ext uri="{FF2B5EF4-FFF2-40B4-BE49-F238E27FC236}">
                <a16:creationId xmlns:a16="http://schemas.microsoft.com/office/drawing/2014/main" id="{11FF5877-B132-274F-8864-ACCDFE6575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000" b="1">
                <a:latin typeface=""/>
              </a:rPr>
              <a:t>量化过程是一个近似的过程。</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ED6DDE83-A97B-3243-B688-27B9D064E64F}" type="slidenum">
              <a:rPr lang="en-US" altLang="zh-CN" smtClean="0"/>
              <a:pPr>
                <a:defRPr/>
              </a:pPr>
              <a:t>29</a:t>
            </a:fld>
            <a:endParaRPr lang="en-US" altLang="zh-CN"/>
          </a:p>
        </p:txBody>
      </p:sp>
    </p:spTree>
    <p:extLst>
      <p:ext uri="{BB962C8B-B14F-4D97-AF65-F5344CB8AC3E}">
        <p14:creationId xmlns:p14="http://schemas.microsoft.com/office/powerpoint/2010/main" val="3538090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a:extLst>
              <a:ext uri="{FF2B5EF4-FFF2-40B4-BE49-F238E27FC236}">
                <a16:creationId xmlns:a16="http://schemas.microsoft.com/office/drawing/2014/main" id="{6B027BA5-087D-9B4E-9B68-66D641789D14}"/>
              </a:ext>
            </a:extLst>
          </p:cNvPr>
          <p:cNvSpPr>
            <a:spLocks noGrp="1" noRot="1" noChangeAspect="1" noTextEdit="1"/>
          </p:cNvSpPr>
          <p:nvPr>
            <p:ph type="sldImg"/>
          </p:nvPr>
        </p:nvSpPr>
        <p:spPr>
          <a:xfrm>
            <a:off x="992188" y="768350"/>
            <a:ext cx="5114925" cy="3836988"/>
          </a:xfrm>
          <a:ln/>
        </p:spPr>
      </p:sp>
      <p:sp>
        <p:nvSpPr>
          <p:cNvPr id="35842" name="备注占位符 2">
            <a:extLst>
              <a:ext uri="{FF2B5EF4-FFF2-40B4-BE49-F238E27FC236}">
                <a16:creationId xmlns:a16="http://schemas.microsoft.com/office/drawing/2014/main" id="{262B6A80-4CC2-414F-A513-E45784674EE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5843" name="幻灯片编号占位符 3">
            <a:extLst>
              <a:ext uri="{FF2B5EF4-FFF2-40B4-BE49-F238E27FC236}">
                <a16:creationId xmlns:a16="http://schemas.microsoft.com/office/drawing/2014/main" id="{ABAC5248-063C-EC4E-83D1-C463C7F118E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sz="2000">
                <a:solidFill>
                  <a:schemeClr val="tx1"/>
                </a:solidFill>
                <a:latin typeface="Tahoma" panose="020B0604030504040204" pitchFamily="34" charset="0"/>
                <a:ea typeface="宋体" panose="02010600030101010101" pitchFamily="2" charset="-122"/>
              </a:defRPr>
            </a:lvl1pPr>
            <a:lvl2pPr marL="742950" indent="-285750" defTabSz="990600">
              <a:defRPr kumimoji="1" sz="2000">
                <a:solidFill>
                  <a:schemeClr val="tx1"/>
                </a:solidFill>
                <a:latin typeface="Tahoma" panose="020B0604030504040204" pitchFamily="34" charset="0"/>
                <a:ea typeface="宋体" panose="02010600030101010101" pitchFamily="2" charset="-122"/>
              </a:defRPr>
            </a:lvl2pPr>
            <a:lvl3pPr marL="1143000" indent="-228600" defTabSz="990600">
              <a:defRPr kumimoji="1" sz="2000">
                <a:solidFill>
                  <a:schemeClr val="tx1"/>
                </a:solidFill>
                <a:latin typeface="Tahoma" panose="020B0604030504040204" pitchFamily="34" charset="0"/>
                <a:ea typeface="宋体" panose="02010600030101010101" pitchFamily="2" charset="-122"/>
              </a:defRPr>
            </a:lvl3pPr>
            <a:lvl4pPr marL="1600200" indent="-228600" defTabSz="990600">
              <a:defRPr kumimoji="1" sz="2000">
                <a:solidFill>
                  <a:schemeClr val="tx1"/>
                </a:solidFill>
                <a:latin typeface="Tahoma" panose="020B0604030504040204" pitchFamily="34" charset="0"/>
                <a:ea typeface="宋体" panose="02010600030101010101" pitchFamily="2" charset="-122"/>
              </a:defRPr>
            </a:lvl4pPr>
            <a:lvl5pPr marL="2057400" indent="-228600" defTabSz="990600">
              <a:defRPr kumimoji="1" sz="20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9pPr>
          </a:lstStyle>
          <a:p>
            <a:fld id="{DFBBC5FA-4B2B-1C4C-A028-610DFF7CCFA3}" type="slidenum">
              <a:rPr lang="en-US" altLang="zh-CN" sz="1300" smtClean="0"/>
              <a:pPr/>
              <a:t>38</a:t>
            </a:fld>
            <a:endParaRPr lang="en-US" altLang="zh-CN" sz="1300"/>
          </a:p>
        </p:txBody>
      </p:sp>
    </p:spTree>
    <p:extLst>
      <p:ext uri="{BB962C8B-B14F-4D97-AF65-F5344CB8AC3E}">
        <p14:creationId xmlns:p14="http://schemas.microsoft.com/office/powerpoint/2010/main" val="4061054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DDC46325-D96D-F643-9D65-7FA7885FD789}"/>
              </a:ext>
            </a:extLst>
          </p:cNvPr>
          <p:cNvGrpSpPr>
            <a:grpSpLocks/>
          </p:cNvGrpSpPr>
          <p:nvPr/>
        </p:nvGrpSpPr>
        <p:grpSpPr bwMode="auto">
          <a:xfrm>
            <a:off x="0" y="2438400"/>
            <a:ext cx="9009063" cy="1052513"/>
            <a:chOff x="0" y="1536"/>
            <a:chExt cx="5675" cy="663"/>
          </a:xfrm>
        </p:grpSpPr>
        <p:grpSp>
          <p:nvGrpSpPr>
            <p:cNvPr id="5" name="Group 3">
              <a:extLst>
                <a:ext uri="{FF2B5EF4-FFF2-40B4-BE49-F238E27FC236}">
                  <a16:creationId xmlns:a16="http://schemas.microsoft.com/office/drawing/2014/main" id="{7F614EA2-9D0C-D340-B300-27E7DD88AED5}"/>
                </a:ext>
              </a:extLst>
            </p:cNvPr>
            <p:cNvGrpSpPr>
              <a:grpSpLocks/>
            </p:cNvGrpSpPr>
            <p:nvPr/>
          </p:nvGrpSpPr>
          <p:grpSpPr bwMode="auto">
            <a:xfrm>
              <a:off x="185" y="1604"/>
              <a:ext cx="449" cy="299"/>
              <a:chOff x="720" y="336"/>
              <a:chExt cx="624" cy="432"/>
            </a:xfrm>
          </p:grpSpPr>
          <p:sp>
            <p:nvSpPr>
              <p:cNvPr id="12" name="Rectangle 4">
                <a:extLst>
                  <a:ext uri="{FF2B5EF4-FFF2-40B4-BE49-F238E27FC236}">
                    <a16:creationId xmlns:a16="http://schemas.microsoft.com/office/drawing/2014/main" id="{BFEDEE48-D9E0-F54F-9D6C-05BFB3A31EE3}"/>
                  </a:ext>
                </a:extLst>
              </p:cNvPr>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 name="Rectangle 5">
                <a:extLst>
                  <a:ext uri="{FF2B5EF4-FFF2-40B4-BE49-F238E27FC236}">
                    <a16:creationId xmlns:a16="http://schemas.microsoft.com/office/drawing/2014/main" id="{EAC8C52B-E361-A448-A349-1C51B9AA074E}"/>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6" name="Group 6">
              <a:extLst>
                <a:ext uri="{FF2B5EF4-FFF2-40B4-BE49-F238E27FC236}">
                  <a16:creationId xmlns:a16="http://schemas.microsoft.com/office/drawing/2014/main" id="{FB59BD5F-8440-AC46-A329-A3F60157C76A}"/>
                </a:ext>
              </a:extLst>
            </p:cNvPr>
            <p:cNvGrpSpPr>
              <a:grpSpLocks/>
            </p:cNvGrpSpPr>
            <p:nvPr/>
          </p:nvGrpSpPr>
          <p:grpSpPr bwMode="auto">
            <a:xfrm>
              <a:off x="263" y="1870"/>
              <a:ext cx="466" cy="299"/>
              <a:chOff x="912" y="2640"/>
              <a:chExt cx="672" cy="432"/>
            </a:xfrm>
          </p:grpSpPr>
          <p:sp>
            <p:nvSpPr>
              <p:cNvPr id="10" name="Rectangle 7">
                <a:extLst>
                  <a:ext uri="{FF2B5EF4-FFF2-40B4-BE49-F238E27FC236}">
                    <a16:creationId xmlns:a16="http://schemas.microsoft.com/office/drawing/2014/main" id="{FEB48847-5E9F-DF46-A704-4A17D8414142}"/>
                  </a:ext>
                </a:extLst>
              </p:cNvPr>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 name="Rectangle 8">
                <a:extLst>
                  <a:ext uri="{FF2B5EF4-FFF2-40B4-BE49-F238E27FC236}">
                    <a16:creationId xmlns:a16="http://schemas.microsoft.com/office/drawing/2014/main" id="{529E0677-B403-0144-B205-9EE218AA35D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7" name="Rectangle 9">
              <a:extLst>
                <a:ext uri="{FF2B5EF4-FFF2-40B4-BE49-F238E27FC236}">
                  <a16:creationId xmlns:a16="http://schemas.microsoft.com/office/drawing/2014/main" id="{BE67AFEA-FDEE-804D-BF65-B772CDF78180}"/>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 name="Rectangle 10">
              <a:extLst>
                <a:ext uri="{FF2B5EF4-FFF2-40B4-BE49-F238E27FC236}">
                  <a16:creationId xmlns:a16="http://schemas.microsoft.com/office/drawing/2014/main" id="{7C517560-DB0A-E447-9D5D-8C1747318A89}"/>
                </a:ext>
              </a:extLst>
            </p:cNvPr>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 name="Rectangle 11">
              <a:extLst>
                <a:ext uri="{FF2B5EF4-FFF2-40B4-BE49-F238E27FC236}">
                  <a16:creationId xmlns:a16="http://schemas.microsoft.com/office/drawing/2014/main" id="{E3B09B48-CF9C-BA4D-A23B-6F0DFD77D5A1}"/>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25612"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25613"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a:extLst>
              <a:ext uri="{FF2B5EF4-FFF2-40B4-BE49-F238E27FC236}">
                <a16:creationId xmlns:a16="http://schemas.microsoft.com/office/drawing/2014/main" id="{D1BEE4D9-B569-694D-A1B2-DC8A3D8BE4D0}"/>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5" name="Rectangle 15">
            <a:extLst>
              <a:ext uri="{FF2B5EF4-FFF2-40B4-BE49-F238E27FC236}">
                <a16:creationId xmlns:a16="http://schemas.microsoft.com/office/drawing/2014/main" id="{6D82B715-2D25-AA46-89E3-C73E5ECFEBFC}"/>
              </a:ext>
            </a:extLst>
          </p:cNvPr>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6" name="Rectangle 16">
            <a:extLst>
              <a:ext uri="{FF2B5EF4-FFF2-40B4-BE49-F238E27FC236}">
                <a16:creationId xmlns:a16="http://schemas.microsoft.com/office/drawing/2014/main" id="{979ECFAF-771C-764E-8DC5-97821BD1CEA5}"/>
              </a:ext>
            </a:extLst>
          </p:cNvPr>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A0310A1B-D424-5C47-8EDF-BE7F53DCA792}" type="slidenum">
              <a:rPr lang="en-US" altLang="zh-CN"/>
              <a:pPr>
                <a:defRPr/>
              </a:pPr>
              <a:t>‹#›</a:t>
            </a:fld>
            <a:endParaRPr lang="en-US" altLang="zh-CN"/>
          </a:p>
        </p:txBody>
      </p:sp>
    </p:spTree>
    <p:extLst>
      <p:ext uri="{BB962C8B-B14F-4D97-AF65-F5344CB8AC3E}">
        <p14:creationId xmlns:p14="http://schemas.microsoft.com/office/powerpoint/2010/main" val="1979898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AF83511B-7C93-DD49-ABAC-D00A5EF71D4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8A821610-4C93-FC41-8668-EED7603230A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57CDC930-510C-C641-BD0B-FB5209A5F0A5}"/>
              </a:ext>
            </a:extLst>
          </p:cNvPr>
          <p:cNvSpPr>
            <a:spLocks noGrp="1" noChangeArrowheads="1"/>
          </p:cNvSpPr>
          <p:nvPr>
            <p:ph type="sldNum" sz="quarter" idx="12"/>
          </p:nvPr>
        </p:nvSpPr>
        <p:spPr>
          <a:ln/>
        </p:spPr>
        <p:txBody>
          <a:bodyPr/>
          <a:lstStyle>
            <a:lvl1pPr>
              <a:defRPr/>
            </a:lvl1pPr>
          </a:lstStyle>
          <a:p>
            <a:pPr>
              <a:defRPr/>
            </a:pPr>
            <a:fld id="{7E385323-1A62-6D47-B8AA-B4284C5A4049}" type="slidenum">
              <a:rPr lang="en-US" altLang="zh-CN"/>
              <a:pPr>
                <a:defRPr/>
              </a:pPr>
              <a:t>‹#›</a:t>
            </a:fld>
            <a:endParaRPr lang="en-US" altLang="zh-CN"/>
          </a:p>
        </p:txBody>
      </p:sp>
    </p:spTree>
    <p:extLst>
      <p:ext uri="{BB962C8B-B14F-4D97-AF65-F5344CB8AC3E}">
        <p14:creationId xmlns:p14="http://schemas.microsoft.com/office/powerpoint/2010/main" val="3953864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76200"/>
            <a:ext cx="1951038" cy="59039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50938" y="76200"/>
            <a:ext cx="5700712" cy="59039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39C58FE0-A14F-2E4B-A7B6-3486852E3C3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96B836C1-E366-5141-B875-EACCC02A618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57E69D3C-3311-D540-8A55-6F9EDAD9957E}"/>
              </a:ext>
            </a:extLst>
          </p:cNvPr>
          <p:cNvSpPr>
            <a:spLocks noGrp="1" noChangeArrowheads="1"/>
          </p:cNvSpPr>
          <p:nvPr>
            <p:ph type="sldNum" sz="quarter" idx="12"/>
          </p:nvPr>
        </p:nvSpPr>
        <p:spPr>
          <a:ln/>
        </p:spPr>
        <p:txBody>
          <a:bodyPr/>
          <a:lstStyle>
            <a:lvl1pPr>
              <a:defRPr/>
            </a:lvl1pPr>
          </a:lstStyle>
          <a:p>
            <a:pPr>
              <a:defRPr/>
            </a:pPr>
            <a:fld id="{BE397E70-6EC5-7F47-AEE0-2265E0357E81}" type="slidenum">
              <a:rPr lang="en-US" altLang="zh-CN"/>
              <a:pPr>
                <a:defRPr/>
              </a:pPr>
              <a:t>‹#›</a:t>
            </a:fld>
            <a:endParaRPr lang="en-US" altLang="zh-CN"/>
          </a:p>
        </p:txBody>
      </p:sp>
    </p:spTree>
    <p:extLst>
      <p:ext uri="{BB962C8B-B14F-4D97-AF65-F5344CB8AC3E}">
        <p14:creationId xmlns:p14="http://schemas.microsoft.com/office/powerpoint/2010/main" val="1402242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7B177274-9AEA-3840-839F-27F3453C9AC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F264BEF1-BBA6-C94E-9CC7-832B8F58E3C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C0A003F9-7232-F544-BDDC-A2E7AE08F790}"/>
              </a:ext>
            </a:extLst>
          </p:cNvPr>
          <p:cNvSpPr>
            <a:spLocks noGrp="1" noChangeArrowheads="1"/>
          </p:cNvSpPr>
          <p:nvPr>
            <p:ph type="sldNum" sz="quarter" idx="12"/>
          </p:nvPr>
        </p:nvSpPr>
        <p:spPr>
          <a:ln/>
        </p:spPr>
        <p:txBody>
          <a:bodyPr/>
          <a:lstStyle>
            <a:lvl1pPr>
              <a:defRPr/>
            </a:lvl1pPr>
          </a:lstStyle>
          <a:p>
            <a:pPr>
              <a:defRPr/>
            </a:pPr>
            <a:fld id="{A23F0871-ABD0-D34B-A146-9BE2AA049D95}" type="slidenum">
              <a:rPr lang="en-US" altLang="zh-CN"/>
              <a:pPr>
                <a:defRPr/>
              </a:pPr>
              <a:t>‹#›</a:t>
            </a:fld>
            <a:endParaRPr lang="en-US" altLang="zh-CN"/>
          </a:p>
        </p:txBody>
      </p:sp>
    </p:spTree>
    <p:extLst>
      <p:ext uri="{BB962C8B-B14F-4D97-AF65-F5344CB8AC3E}">
        <p14:creationId xmlns:p14="http://schemas.microsoft.com/office/powerpoint/2010/main" val="2561737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C09ED677-44C2-3F4F-8723-0933F4A1494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D5577EEF-7880-F140-87FD-BAB7BCD2443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16D80757-C49B-FC4B-AAFC-267FFFCF06D3}"/>
              </a:ext>
            </a:extLst>
          </p:cNvPr>
          <p:cNvSpPr>
            <a:spLocks noGrp="1" noChangeArrowheads="1"/>
          </p:cNvSpPr>
          <p:nvPr>
            <p:ph type="sldNum" sz="quarter" idx="12"/>
          </p:nvPr>
        </p:nvSpPr>
        <p:spPr>
          <a:ln/>
        </p:spPr>
        <p:txBody>
          <a:bodyPr/>
          <a:lstStyle>
            <a:lvl1pPr>
              <a:defRPr/>
            </a:lvl1pPr>
          </a:lstStyle>
          <a:p>
            <a:pPr>
              <a:defRPr/>
            </a:pPr>
            <a:fld id="{FE52C42C-97D0-7F45-A99A-B589ED72D163}" type="slidenum">
              <a:rPr lang="en-US" altLang="zh-CN"/>
              <a:pPr>
                <a:defRPr/>
              </a:pPr>
              <a:t>‹#›</a:t>
            </a:fld>
            <a:endParaRPr lang="en-US" altLang="zh-CN"/>
          </a:p>
        </p:txBody>
      </p:sp>
    </p:spTree>
    <p:extLst>
      <p:ext uri="{BB962C8B-B14F-4D97-AF65-F5344CB8AC3E}">
        <p14:creationId xmlns:p14="http://schemas.microsoft.com/office/powerpoint/2010/main" val="917837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1295400"/>
            <a:ext cx="3810000" cy="4684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1295400"/>
            <a:ext cx="3810000" cy="4684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799ED4E3-5580-5C49-B710-0E869DF6A74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33FCD539-AA0D-584A-93C4-E1D3C0F053D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F4E3D970-BD21-334D-9B60-899D83DB611D}"/>
              </a:ext>
            </a:extLst>
          </p:cNvPr>
          <p:cNvSpPr>
            <a:spLocks noGrp="1" noChangeArrowheads="1"/>
          </p:cNvSpPr>
          <p:nvPr>
            <p:ph type="sldNum" sz="quarter" idx="12"/>
          </p:nvPr>
        </p:nvSpPr>
        <p:spPr>
          <a:ln/>
        </p:spPr>
        <p:txBody>
          <a:bodyPr/>
          <a:lstStyle>
            <a:lvl1pPr>
              <a:defRPr/>
            </a:lvl1pPr>
          </a:lstStyle>
          <a:p>
            <a:pPr>
              <a:defRPr/>
            </a:pPr>
            <a:fld id="{0B357D2B-3FE8-9A48-8574-416DF7E07C9E}" type="slidenum">
              <a:rPr lang="en-US" altLang="zh-CN"/>
              <a:pPr>
                <a:defRPr/>
              </a:pPr>
              <a:t>‹#›</a:t>
            </a:fld>
            <a:endParaRPr lang="en-US" altLang="zh-CN"/>
          </a:p>
        </p:txBody>
      </p:sp>
    </p:spTree>
    <p:extLst>
      <p:ext uri="{BB962C8B-B14F-4D97-AF65-F5344CB8AC3E}">
        <p14:creationId xmlns:p14="http://schemas.microsoft.com/office/powerpoint/2010/main" val="656761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a:extLst>
              <a:ext uri="{FF2B5EF4-FFF2-40B4-BE49-F238E27FC236}">
                <a16:creationId xmlns:a16="http://schemas.microsoft.com/office/drawing/2014/main" id="{A1D0B6B4-D720-6147-9B24-7F5416ED381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a:extLst>
              <a:ext uri="{FF2B5EF4-FFF2-40B4-BE49-F238E27FC236}">
                <a16:creationId xmlns:a16="http://schemas.microsoft.com/office/drawing/2014/main" id="{C0A39DEB-9318-0E4F-9EF0-1B433CACEC1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a:extLst>
              <a:ext uri="{FF2B5EF4-FFF2-40B4-BE49-F238E27FC236}">
                <a16:creationId xmlns:a16="http://schemas.microsoft.com/office/drawing/2014/main" id="{88AB4E17-1DA3-5745-98B5-A37A0AC4ABE9}"/>
              </a:ext>
            </a:extLst>
          </p:cNvPr>
          <p:cNvSpPr>
            <a:spLocks noGrp="1" noChangeArrowheads="1"/>
          </p:cNvSpPr>
          <p:nvPr>
            <p:ph type="sldNum" sz="quarter" idx="12"/>
          </p:nvPr>
        </p:nvSpPr>
        <p:spPr>
          <a:ln/>
        </p:spPr>
        <p:txBody>
          <a:bodyPr/>
          <a:lstStyle>
            <a:lvl1pPr>
              <a:defRPr/>
            </a:lvl1pPr>
          </a:lstStyle>
          <a:p>
            <a:pPr>
              <a:defRPr/>
            </a:pPr>
            <a:fld id="{067568BF-F360-694E-A58C-D4848A1DF626}" type="slidenum">
              <a:rPr lang="en-US" altLang="zh-CN"/>
              <a:pPr>
                <a:defRPr/>
              </a:pPr>
              <a:t>‹#›</a:t>
            </a:fld>
            <a:endParaRPr lang="en-US" altLang="zh-CN"/>
          </a:p>
        </p:txBody>
      </p:sp>
    </p:spTree>
    <p:extLst>
      <p:ext uri="{BB962C8B-B14F-4D97-AF65-F5344CB8AC3E}">
        <p14:creationId xmlns:p14="http://schemas.microsoft.com/office/powerpoint/2010/main" val="1672266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A916CD62-C8CF-F84E-BDBD-8276C099A24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a:extLst>
              <a:ext uri="{FF2B5EF4-FFF2-40B4-BE49-F238E27FC236}">
                <a16:creationId xmlns:a16="http://schemas.microsoft.com/office/drawing/2014/main" id="{4F65D987-D6AA-D74D-9B94-FF46F32D77B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a:extLst>
              <a:ext uri="{FF2B5EF4-FFF2-40B4-BE49-F238E27FC236}">
                <a16:creationId xmlns:a16="http://schemas.microsoft.com/office/drawing/2014/main" id="{6A29ED83-2823-244C-B723-4158CB6D237A}"/>
              </a:ext>
            </a:extLst>
          </p:cNvPr>
          <p:cNvSpPr>
            <a:spLocks noGrp="1" noChangeArrowheads="1"/>
          </p:cNvSpPr>
          <p:nvPr>
            <p:ph type="sldNum" sz="quarter" idx="12"/>
          </p:nvPr>
        </p:nvSpPr>
        <p:spPr>
          <a:ln/>
        </p:spPr>
        <p:txBody>
          <a:bodyPr/>
          <a:lstStyle>
            <a:lvl1pPr>
              <a:defRPr/>
            </a:lvl1pPr>
          </a:lstStyle>
          <a:p>
            <a:pPr>
              <a:defRPr/>
            </a:pPr>
            <a:fld id="{76FA841C-6DFD-274C-B548-DC66DB9DC6A4}" type="slidenum">
              <a:rPr lang="en-US" altLang="zh-CN"/>
              <a:pPr>
                <a:defRPr/>
              </a:pPr>
              <a:t>‹#›</a:t>
            </a:fld>
            <a:endParaRPr lang="en-US" altLang="zh-CN"/>
          </a:p>
        </p:txBody>
      </p:sp>
    </p:spTree>
    <p:extLst>
      <p:ext uri="{BB962C8B-B14F-4D97-AF65-F5344CB8AC3E}">
        <p14:creationId xmlns:p14="http://schemas.microsoft.com/office/powerpoint/2010/main" val="978823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F5260F09-8870-C54C-9777-9CAA3E84B88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a:extLst>
              <a:ext uri="{FF2B5EF4-FFF2-40B4-BE49-F238E27FC236}">
                <a16:creationId xmlns:a16="http://schemas.microsoft.com/office/drawing/2014/main" id="{327F2E95-7840-8E42-AE66-6BA4D6BBC3D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a:extLst>
              <a:ext uri="{FF2B5EF4-FFF2-40B4-BE49-F238E27FC236}">
                <a16:creationId xmlns:a16="http://schemas.microsoft.com/office/drawing/2014/main" id="{A1557D17-F34C-A14F-85D9-5E2CB9CA4C72}"/>
              </a:ext>
            </a:extLst>
          </p:cNvPr>
          <p:cNvSpPr>
            <a:spLocks noGrp="1" noChangeArrowheads="1"/>
          </p:cNvSpPr>
          <p:nvPr>
            <p:ph type="sldNum" sz="quarter" idx="12"/>
          </p:nvPr>
        </p:nvSpPr>
        <p:spPr>
          <a:ln/>
        </p:spPr>
        <p:txBody>
          <a:bodyPr/>
          <a:lstStyle>
            <a:lvl1pPr>
              <a:defRPr/>
            </a:lvl1pPr>
          </a:lstStyle>
          <a:p>
            <a:pPr>
              <a:defRPr/>
            </a:pPr>
            <a:fld id="{7B2DF533-B5D1-B74F-83DC-3A63870A027C}" type="slidenum">
              <a:rPr lang="en-US" altLang="zh-CN"/>
              <a:pPr>
                <a:defRPr/>
              </a:pPr>
              <a:t>‹#›</a:t>
            </a:fld>
            <a:endParaRPr lang="en-US" altLang="zh-CN"/>
          </a:p>
        </p:txBody>
      </p:sp>
    </p:spTree>
    <p:extLst>
      <p:ext uri="{BB962C8B-B14F-4D97-AF65-F5344CB8AC3E}">
        <p14:creationId xmlns:p14="http://schemas.microsoft.com/office/powerpoint/2010/main" val="384954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40100EBC-5C96-354B-A3DC-7B8211C336D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38152102-8C85-4B49-B9DB-BF43E432233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B7D376EA-43DB-6348-BD29-C5427F57E8CD}"/>
              </a:ext>
            </a:extLst>
          </p:cNvPr>
          <p:cNvSpPr>
            <a:spLocks noGrp="1" noChangeArrowheads="1"/>
          </p:cNvSpPr>
          <p:nvPr>
            <p:ph type="sldNum" sz="quarter" idx="12"/>
          </p:nvPr>
        </p:nvSpPr>
        <p:spPr>
          <a:ln/>
        </p:spPr>
        <p:txBody>
          <a:bodyPr/>
          <a:lstStyle>
            <a:lvl1pPr>
              <a:defRPr/>
            </a:lvl1pPr>
          </a:lstStyle>
          <a:p>
            <a:pPr>
              <a:defRPr/>
            </a:pPr>
            <a:fld id="{EFBFB02E-CE1E-0F47-88B8-A569CB033282}" type="slidenum">
              <a:rPr lang="en-US" altLang="zh-CN"/>
              <a:pPr>
                <a:defRPr/>
              </a:pPr>
              <a:t>‹#›</a:t>
            </a:fld>
            <a:endParaRPr lang="en-US" altLang="zh-CN"/>
          </a:p>
        </p:txBody>
      </p:sp>
    </p:spTree>
    <p:extLst>
      <p:ext uri="{BB962C8B-B14F-4D97-AF65-F5344CB8AC3E}">
        <p14:creationId xmlns:p14="http://schemas.microsoft.com/office/powerpoint/2010/main" val="1703960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BD424854-6961-6D4C-A194-87557EB6BCF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02117DD8-87F0-314B-9A52-6E9943D2EA8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BE3E8C57-A5A3-584F-946D-449B6A07D071}"/>
              </a:ext>
            </a:extLst>
          </p:cNvPr>
          <p:cNvSpPr>
            <a:spLocks noGrp="1" noChangeArrowheads="1"/>
          </p:cNvSpPr>
          <p:nvPr>
            <p:ph type="sldNum" sz="quarter" idx="12"/>
          </p:nvPr>
        </p:nvSpPr>
        <p:spPr>
          <a:ln/>
        </p:spPr>
        <p:txBody>
          <a:bodyPr/>
          <a:lstStyle>
            <a:lvl1pPr>
              <a:defRPr/>
            </a:lvl1pPr>
          </a:lstStyle>
          <a:p>
            <a:pPr>
              <a:defRPr/>
            </a:pPr>
            <a:fld id="{8B701E23-C952-0E46-9BDE-687BBD27ACAA}" type="slidenum">
              <a:rPr lang="en-US" altLang="zh-CN"/>
              <a:pPr>
                <a:defRPr/>
              </a:pPr>
              <a:t>‹#›</a:t>
            </a:fld>
            <a:endParaRPr lang="en-US" altLang="zh-CN"/>
          </a:p>
        </p:txBody>
      </p:sp>
    </p:spTree>
    <p:extLst>
      <p:ext uri="{BB962C8B-B14F-4D97-AF65-F5344CB8AC3E}">
        <p14:creationId xmlns:p14="http://schemas.microsoft.com/office/powerpoint/2010/main" val="2218685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A86DBCE-FCC8-4949-BFE2-ADEF71D129B7}"/>
              </a:ext>
            </a:extLst>
          </p:cNvPr>
          <p:cNvSpPr>
            <a:spLocks noChangeArrowheads="1"/>
          </p:cNvSpPr>
          <p:nvPr/>
        </p:nvSpPr>
        <p:spPr bwMode="ltGray">
          <a:xfrm>
            <a:off x="417513" y="557213"/>
            <a:ext cx="438150" cy="47466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zh-CN"/>
          </a:p>
        </p:txBody>
      </p:sp>
      <p:sp>
        <p:nvSpPr>
          <p:cNvPr id="1027" name="Rectangle 3">
            <a:extLst>
              <a:ext uri="{FF2B5EF4-FFF2-40B4-BE49-F238E27FC236}">
                <a16:creationId xmlns:a16="http://schemas.microsoft.com/office/drawing/2014/main" id="{5F7B6E0C-A522-7D4B-B6BA-060A37DFD970}"/>
              </a:ext>
            </a:extLst>
          </p:cNvPr>
          <p:cNvSpPr>
            <a:spLocks noChangeArrowheads="1"/>
          </p:cNvSpPr>
          <p:nvPr/>
        </p:nvSpPr>
        <p:spPr bwMode="ltGray">
          <a:xfrm>
            <a:off x="800100" y="557213"/>
            <a:ext cx="328613" cy="47466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zh-CN"/>
          </a:p>
        </p:txBody>
      </p:sp>
      <p:sp>
        <p:nvSpPr>
          <p:cNvPr id="1028" name="Rectangle 4">
            <a:extLst>
              <a:ext uri="{FF2B5EF4-FFF2-40B4-BE49-F238E27FC236}">
                <a16:creationId xmlns:a16="http://schemas.microsoft.com/office/drawing/2014/main" id="{050026CC-AB22-BD42-B15D-296307540629}"/>
              </a:ext>
            </a:extLst>
          </p:cNvPr>
          <p:cNvSpPr>
            <a:spLocks noChangeArrowheads="1"/>
          </p:cNvSpPr>
          <p:nvPr/>
        </p:nvSpPr>
        <p:spPr bwMode="ltGray">
          <a:xfrm>
            <a:off x="541338" y="979488"/>
            <a:ext cx="422275" cy="47466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zh-CN"/>
          </a:p>
        </p:txBody>
      </p:sp>
      <p:sp>
        <p:nvSpPr>
          <p:cNvPr id="1029" name="Rectangle 5">
            <a:extLst>
              <a:ext uri="{FF2B5EF4-FFF2-40B4-BE49-F238E27FC236}">
                <a16:creationId xmlns:a16="http://schemas.microsoft.com/office/drawing/2014/main" id="{081D95A5-9F85-8A4E-946E-BCCC5B3CE3DC}"/>
              </a:ext>
            </a:extLst>
          </p:cNvPr>
          <p:cNvSpPr>
            <a:spLocks noChangeArrowheads="1"/>
          </p:cNvSpPr>
          <p:nvPr/>
        </p:nvSpPr>
        <p:spPr bwMode="ltGray">
          <a:xfrm>
            <a:off x="911225" y="979488"/>
            <a:ext cx="368300" cy="47466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zh-CN"/>
          </a:p>
        </p:txBody>
      </p:sp>
      <p:sp>
        <p:nvSpPr>
          <p:cNvPr id="1030" name="Rectangle 6">
            <a:extLst>
              <a:ext uri="{FF2B5EF4-FFF2-40B4-BE49-F238E27FC236}">
                <a16:creationId xmlns:a16="http://schemas.microsoft.com/office/drawing/2014/main" id="{77C8E397-FBAD-414E-909B-19212397C925}"/>
              </a:ext>
            </a:extLst>
          </p:cNvPr>
          <p:cNvSpPr>
            <a:spLocks noChangeArrowheads="1"/>
          </p:cNvSpPr>
          <p:nvPr/>
        </p:nvSpPr>
        <p:spPr bwMode="ltGray">
          <a:xfrm>
            <a:off x="127000" y="906463"/>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zh-CN"/>
          </a:p>
        </p:txBody>
      </p:sp>
      <p:sp>
        <p:nvSpPr>
          <p:cNvPr id="1031" name="Rectangle 7">
            <a:extLst>
              <a:ext uri="{FF2B5EF4-FFF2-40B4-BE49-F238E27FC236}">
                <a16:creationId xmlns:a16="http://schemas.microsoft.com/office/drawing/2014/main" id="{8507A838-CDE5-694C-B338-05E8E2742F59}"/>
              </a:ext>
            </a:extLst>
          </p:cNvPr>
          <p:cNvSpPr>
            <a:spLocks noChangeArrowheads="1"/>
          </p:cNvSpPr>
          <p:nvPr/>
        </p:nvSpPr>
        <p:spPr bwMode="gray">
          <a:xfrm>
            <a:off x="762000" y="449263"/>
            <a:ext cx="31750" cy="10525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zh-CN"/>
          </a:p>
        </p:txBody>
      </p:sp>
      <p:sp>
        <p:nvSpPr>
          <p:cNvPr id="1032" name="Rectangle 8">
            <a:extLst>
              <a:ext uri="{FF2B5EF4-FFF2-40B4-BE49-F238E27FC236}">
                <a16:creationId xmlns:a16="http://schemas.microsoft.com/office/drawing/2014/main" id="{6D2BC384-AC6A-9A4D-AC3C-D2DE9D301CE6}"/>
              </a:ext>
            </a:extLst>
          </p:cNvPr>
          <p:cNvSpPr>
            <a:spLocks noChangeArrowheads="1"/>
          </p:cNvSpPr>
          <p:nvPr/>
        </p:nvSpPr>
        <p:spPr bwMode="gray">
          <a:xfrm>
            <a:off x="442913" y="1239838"/>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zh-CN"/>
          </a:p>
        </p:txBody>
      </p:sp>
      <p:sp>
        <p:nvSpPr>
          <p:cNvPr id="1033" name="Rectangle 9">
            <a:extLst>
              <a:ext uri="{FF2B5EF4-FFF2-40B4-BE49-F238E27FC236}">
                <a16:creationId xmlns:a16="http://schemas.microsoft.com/office/drawing/2014/main" id="{DB9F47CE-F083-D043-A148-6927888BBCB1}"/>
              </a:ext>
            </a:extLst>
          </p:cNvPr>
          <p:cNvSpPr>
            <a:spLocks noGrp="1" noChangeArrowheads="1"/>
          </p:cNvSpPr>
          <p:nvPr>
            <p:ph type="title"/>
          </p:nvPr>
        </p:nvSpPr>
        <p:spPr bwMode="auto">
          <a:xfrm>
            <a:off x="1150938" y="76200"/>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a:extLst>
              <a:ext uri="{FF2B5EF4-FFF2-40B4-BE49-F238E27FC236}">
                <a16:creationId xmlns:a16="http://schemas.microsoft.com/office/drawing/2014/main" id="{D098F99C-9265-8745-A973-490FA09F317F}"/>
              </a:ext>
            </a:extLst>
          </p:cNvPr>
          <p:cNvSpPr>
            <a:spLocks noGrp="1" noChangeArrowheads="1"/>
          </p:cNvSpPr>
          <p:nvPr>
            <p:ph type="body" idx="1"/>
          </p:nvPr>
        </p:nvSpPr>
        <p:spPr bwMode="auto">
          <a:xfrm>
            <a:off x="1182688" y="1295400"/>
            <a:ext cx="7772400" cy="468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4587" name="Rectangle 11">
            <a:extLst>
              <a:ext uri="{FF2B5EF4-FFF2-40B4-BE49-F238E27FC236}">
                <a16:creationId xmlns:a16="http://schemas.microsoft.com/office/drawing/2014/main" id="{51D21BB0-C658-FF44-868F-EFD656D6C342}"/>
              </a:ext>
            </a:extLst>
          </p:cNvPr>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0" sz="1400"/>
            </a:lvl1pPr>
          </a:lstStyle>
          <a:p>
            <a:pPr>
              <a:defRPr/>
            </a:pPr>
            <a:endParaRPr lang="en-US" altLang="zh-CN"/>
          </a:p>
        </p:txBody>
      </p:sp>
      <p:sp>
        <p:nvSpPr>
          <p:cNvPr id="24588" name="Rectangle 12">
            <a:extLst>
              <a:ext uri="{FF2B5EF4-FFF2-40B4-BE49-F238E27FC236}">
                <a16:creationId xmlns:a16="http://schemas.microsoft.com/office/drawing/2014/main" id="{E9C9B252-4775-B049-AE63-B02D58248BEB}"/>
              </a:ext>
            </a:extLst>
          </p:cNvPr>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kumimoji="0" sz="1400"/>
            </a:lvl1pPr>
          </a:lstStyle>
          <a:p>
            <a:pPr>
              <a:defRPr/>
            </a:pPr>
            <a:endParaRPr lang="en-US" altLang="zh-CN"/>
          </a:p>
        </p:txBody>
      </p:sp>
      <p:sp>
        <p:nvSpPr>
          <p:cNvPr id="24589" name="Rectangle 13">
            <a:extLst>
              <a:ext uri="{FF2B5EF4-FFF2-40B4-BE49-F238E27FC236}">
                <a16:creationId xmlns:a16="http://schemas.microsoft.com/office/drawing/2014/main" id="{9B9C930A-BE09-B941-97C0-0EE25F4ADA5D}"/>
              </a:ext>
            </a:extLst>
          </p:cNvPr>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400" smtClean="0"/>
            </a:lvl1pPr>
          </a:lstStyle>
          <a:p>
            <a:pPr>
              <a:defRPr/>
            </a:pPr>
            <a:fld id="{1FAC1B67-85CF-644B-8A1F-B6ECCF5075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84"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隶书" pitchFamily="49" charset="-122"/>
        </a:defRPr>
      </a:lvl2pPr>
      <a:lvl3pPr algn="l" rtl="0" eaLnBrk="0" fontAlgn="base" hangingPunct="0">
        <a:spcBef>
          <a:spcPct val="0"/>
        </a:spcBef>
        <a:spcAft>
          <a:spcPct val="0"/>
        </a:spcAft>
        <a:defRPr kumimoji="1" sz="4400">
          <a:solidFill>
            <a:schemeClr val="tx2"/>
          </a:solidFill>
          <a:latin typeface="Times New Roman" pitchFamily="18" charset="0"/>
          <a:ea typeface="隶书" pitchFamily="49" charset="-122"/>
        </a:defRPr>
      </a:lvl3pPr>
      <a:lvl4pPr algn="l" rtl="0" eaLnBrk="0" fontAlgn="base" hangingPunct="0">
        <a:spcBef>
          <a:spcPct val="0"/>
        </a:spcBef>
        <a:spcAft>
          <a:spcPct val="0"/>
        </a:spcAft>
        <a:defRPr kumimoji="1" sz="4400">
          <a:solidFill>
            <a:schemeClr val="tx2"/>
          </a:solidFill>
          <a:latin typeface="Times New Roman" pitchFamily="18" charset="0"/>
          <a:ea typeface="隶书" pitchFamily="49" charset="-122"/>
        </a:defRPr>
      </a:lvl4pPr>
      <a:lvl5pPr algn="l" rtl="0" eaLnBrk="0" fontAlgn="base" hangingPunct="0">
        <a:spcBef>
          <a:spcPct val="0"/>
        </a:spcBef>
        <a:spcAft>
          <a:spcPct val="0"/>
        </a:spcAft>
        <a:defRPr kumimoji="1" sz="4400">
          <a:solidFill>
            <a:schemeClr val="tx2"/>
          </a:solidFill>
          <a:latin typeface="Times New Roman" pitchFamily="18" charset="0"/>
          <a:ea typeface="隶书" pitchFamily="49" charset="-122"/>
        </a:defRPr>
      </a:lvl5pPr>
      <a:lvl6pPr marL="457200" algn="l" rtl="0" fontAlgn="base">
        <a:spcBef>
          <a:spcPct val="0"/>
        </a:spcBef>
        <a:spcAft>
          <a:spcPct val="0"/>
        </a:spcAft>
        <a:defRPr kumimoji="1" sz="4400">
          <a:solidFill>
            <a:schemeClr val="tx2"/>
          </a:solidFill>
          <a:latin typeface="Times New Roman" pitchFamily="18" charset="0"/>
          <a:ea typeface="隶书" pitchFamily="49" charset="-122"/>
        </a:defRPr>
      </a:lvl6pPr>
      <a:lvl7pPr marL="914400" algn="l" rtl="0" fontAlgn="base">
        <a:spcBef>
          <a:spcPct val="0"/>
        </a:spcBef>
        <a:spcAft>
          <a:spcPct val="0"/>
        </a:spcAft>
        <a:defRPr kumimoji="1" sz="4400">
          <a:solidFill>
            <a:schemeClr val="tx2"/>
          </a:solidFill>
          <a:latin typeface="Times New Roman" pitchFamily="18" charset="0"/>
          <a:ea typeface="隶书" pitchFamily="49" charset="-122"/>
        </a:defRPr>
      </a:lvl7pPr>
      <a:lvl8pPr marL="1371600" algn="l" rtl="0" fontAlgn="base">
        <a:spcBef>
          <a:spcPct val="0"/>
        </a:spcBef>
        <a:spcAft>
          <a:spcPct val="0"/>
        </a:spcAft>
        <a:defRPr kumimoji="1" sz="4400">
          <a:solidFill>
            <a:schemeClr val="tx2"/>
          </a:solidFill>
          <a:latin typeface="Times New Roman" pitchFamily="18" charset="0"/>
          <a:ea typeface="隶书" pitchFamily="49" charset="-122"/>
        </a:defRPr>
      </a:lvl8pPr>
      <a:lvl9pPr marL="1828800" algn="l" rtl="0" fontAlgn="base">
        <a:spcBef>
          <a:spcPct val="0"/>
        </a:spcBef>
        <a:spcAft>
          <a:spcPct val="0"/>
        </a:spcAft>
        <a:defRPr kumimoji="1" sz="4400">
          <a:solidFill>
            <a:schemeClr val="tx2"/>
          </a:solidFill>
          <a:latin typeface="Times New Roman" pitchFamily="18" charset="0"/>
          <a:ea typeface="隶书"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006600"/>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rgbClr val="FF6600"/>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4.png"/><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7.e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39.jpe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png"/><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0.emf"/><Relationship Id="rId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4.png"/><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3">
            <a:extLst>
              <a:ext uri="{FF2B5EF4-FFF2-40B4-BE49-F238E27FC236}">
                <a16:creationId xmlns:a16="http://schemas.microsoft.com/office/drawing/2014/main" id="{D2604E3D-0D30-6042-B608-5F6C4FCB5278}"/>
              </a:ext>
            </a:extLst>
          </p:cNvPr>
          <p:cNvSpPr>
            <a:spLocks noGrp="1" noChangeArrowheads="1"/>
          </p:cNvSpPr>
          <p:nvPr>
            <p:ph type="ctrTitle"/>
          </p:nvPr>
        </p:nvSpPr>
        <p:spPr>
          <a:xfrm>
            <a:off x="990600" y="1219200"/>
            <a:ext cx="7772400" cy="1676400"/>
          </a:xfrm>
        </p:spPr>
        <p:txBody>
          <a:bodyPr/>
          <a:lstStyle/>
          <a:p>
            <a:pPr algn="ctr" eaLnBrk="1" hangingPunct="1">
              <a:lnSpc>
                <a:spcPct val="120000"/>
              </a:lnSpc>
              <a:spcAft>
                <a:spcPct val="20000"/>
              </a:spcAft>
            </a:pPr>
            <a:r>
              <a:rPr lang="zh-CN" altLang="en-US" sz="6000" b="1">
                <a:solidFill>
                  <a:schemeClr val="tx1"/>
                </a:solidFill>
              </a:rPr>
              <a:t>数字系统设计</a:t>
            </a:r>
            <a:endParaRPr lang="zh-CN" altLang="en-US" sz="2000" b="1">
              <a:solidFill>
                <a:schemeClr val="tx1"/>
              </a:solidFill>
              <a:ea typeface="楷体_GB2312" pitchFamily="49" charset="-122"/>
            </a:endParaRPr>
          </a:p>
        </p:txBody>
      </p:sp>
      <p:sp>
        <p:nvSpPr>
          <p:cNvPr id="58370" name="Rectangle 6">
            <a:extLst>
              <a:ext uri="{FF2B5EF4-FFF2-40B4-BE49-F238E27FC236}">
                <a16:creationId xmlns:a16="http://schemas.microsoft.com/office/drawing/2014/main" id="{A9776847-48C6-B746-B706-B9F490C9AC4F}"/>
              </a:ext>
            </a:extLst>
          </p:cNvPr>
          <p:cNvSpPr>
            <a:spLocks noGrp="1" noChangeArrowheads="1"/>
          </p:cNvSpPr>
          <p:nvPr>
            <p:ph type="subTitle" idx="1"/>
          </p:nvPr>
        </p:nvSpPr>
        <p:spPr>
          <a:xfrm>
            <a:off x="3059113" y="3429000"/>
            <a:ext cx="5703887" cy="1600200"/>
          </a:xfrm>
        </p:spPr>
        <p:txBody>
          <a:bodyPr/>
          <a:lstStyle/>
          <a:p>
            <a:pPr algn="r">
              <a:lnSpc>
                <a:spcPct val="120000"/>
              </a:lnSpc>
              <a:spcBef>
                <a:spcPct val="0"/>
              </a:spcBef>
              <a:spcAft>
                <a:spcPct val="20000"/>
              </a:spcAft>
            </a:pPr>
            <a:r>
              <a:rPr lang="zh-CN" altLang="en-US" sz="2800" b="1" dirty="0">
                <a:ea typeface="黑体" panose="02010609060101010101" pitchFamily="49" charset="-122"/>
              </a:rPr>
              <a:t>第九章 数模与模数转换</a:t>
            </a:r>
          </a:p>
          <a:p>
            <a:pPr algn="r" eaLnBrk="1" hangingPunct="1">
              <a:spcAft>
                <a:spcPct val="65000"/>
              </a:spcAft>
            </a:pPr>
            <a:r>
              <a:rPr lang="zh-CN" altLang="en-US" sz="2400" dirty="0">
                <a:latin typeface="STXingkai" panose="02010800040101010101" pitchFamily="2" charset="-122"/>
                <a:ea typeface="STXingkai" panose="02010800040101010101" pitchFamily="2" charset="-122"/>
              </a:rPr>
              <a:t>孙文生</a:t>
            </a:r>
          </a:p>
        </p:txBody>
      </p:sp>
      <p:sp>
        <p:nvSpPr>
          <p:cNvPr id="58371" name="矩形 1">
            <a:extLst>
              <a:ext uri="{FF2B5EF4-FFF2-40B4-BE49-F238E27FC236}">
                <a16:creationId xmlns:a16="http://schemas.microsoft.com/office/drawing/2014/main" id="{E0129856-75D9-E24B-85C5-655AF2DDB7A1}"/>
              </a:ext>
            </a:extLst>
          </p:cNvPr>
          <p:cNvSpPr>
            <a:spLocks noChangeArrowheads="1"/>
          </p:cNvSpPr>
          <p:nvPr/>
        </p:nvSpPr>
        <p:spPr bwMode="auto">
          <a:xfrm>
            <a:off x="5364163" y="6443663"/>
            <a:ext cx="3744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8000"/>
              </a:buClr>
              <a:buSzPct val="55000"/>
              <a:buFont typeface="Wingdings"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FF6600"/>
              </a:buClr>
              <a:buSzPct val="50000"/>
              <a:buFont typeface="Wingdings"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800">
                <a:latin typeface="Tahoma" panose="020B0604030504040204" pitchFamily="34" charset="0"/>
                <a:ea typeface="楷体_GB2312" pitchFamily="49" charset="-122"/>
              </a:rPr>
              <a:t>北京邮电大学 信息与通信工程学院 </a:t>
            </a:r>
            <a:endParaRPr lang="zh-CN" altLang="en-US" sz="1800">
              <a:latin typeface="Tahoma" panose="020B0604030504040204" pitchFamily="34" charset="0"/>
            </a:endParaRPr>
          </a:p>
        </p:txBody>
      </p:sp>
      <p:pic>
        <p:nvPicPr>
          <p:cNvPr id="58372" name="Picture 1033">
            <a:extLst>
              <a:ext uri="{FF2B5EF4-FFF2-40B4-BE49-F238E27FC236}">
                <a16:creationId xmlns:a16="http://schemas.microsoft.com/office/drawing/2014/main" id="{799046D7-6BDD-C54F-9E2A-8DC8527711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 y="3762375"/>
            <a:ext cx="1973263"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图片 2">
            <a:extLst>
              <a:ext uri="{FF2B5EF4-FFF2-40B4-BE49-F238E27FC236}">
                <a16:creationId xmlns:a16="http://schemas.microsoft.com/office/drawing/2014/main" id="{901EF716-9D3D-D64A-A543-9C195D6EAF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1538" y="3914775"/>
            <a:ext cx="1998662"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009270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A547FD7F-6C55-E044-B1D0-65B274D63783}"/>
              </a:ext>
            </a:extLst>
          </p:cNvPr>
          <p:cNvSpPr>
            <a:spLocks noGrp="1" noChangeArrowheads="1"/>
          </p:cNvSpPr>
          <p:nvPr>
            <p:ph type="title"/>
          </p:nvPr>
        </p:nvSpPr>
        <p:spPr/>
        <p:txBody>
          <a:bodyPr/>
          <a:lstStyle/>
          <a:p>
            <a:pPr eaLnBrk="1" hangingPunct="1"/>
            <a:r>
              <a:rPr lang="en-US" altLang="zh-CN" sz="3600" b="1">
                <a:solidFill>
                  <a:schemeClr val="folHlink"/>
                </a:solidFill>
              </a:rPr>
              <a:t>9.1.3 T</a:t>
            </a:r>
            <a:r>
              <a:rPr lang="zh-CN" altLang="en-US" sz="3600" b="1">
                <a:solidFill>
                  <a:schemeClr val="folHlink"/>
                </a:solidFill>
              </a:rPr>
              <a:t>型电阻网络</a:t>
            </a:r>
            <a:r>
              <a:rPr lang="en-US" altLang="zh-CN" sz="3600" b="1">
                <a:solidFill>
                  <a:schemeClr val="folHlink"/>
                </a:solidFill>
              </a:rPr>
              <a:t>DAC</a:t>
            </a:r>
          </a:p>
        </p:txBody>
      </p:sp>
      <p:sp>
        <p:nvSpPr>
          <p:cNvPr id="14339" name="Rectangle 3">
            <a:extLst>
              <a:ext uri="{FF2B5EF4-FFF2-40B4-BE49-F238E27FC236}">
                <a16:creationId xmlns:a16="http://schemas.microsoft.com/office/drawing/2014/main" id="{EED78556-1ACB-1B46-A686-298C04A5D0EE}"/>
              </a:ext>
            </a:extLst>
          </p:cNvPr>
          <p:cNvSpPr>
            <a:spLocks noGrp="1" noChangeArrowheads="1"/>
          </p:cNvSpPr>
          <p:nvPr>
            <p:ph type="body" idx="1"/>
          </p:nvPr>
        </p:nvSpPr>
        <p:spPr>
          <a:xfrm>
            <a:off x="1219200" y="4419600"/>
            <a:ext cx="6934200" cy="609600"/>
          </a:xfrm>
        </p:spPr>
        <p:txBody>
          <a:bodyPr/>
          <a:lstStyle/>
          <a:p>
            <a:pPr eaLnBrk="1" hangingPunct="1"/>
            <a:r>
              <a:rPr lang="zh-CN" altLang="en-US" sz="2800" b="1">
                <a:ea typeface="隶书" pitchFamily="49" charset="-122"/>
              </a:rPr>
              <a:t>输出电压为：</a:t>
            </a:r>
          </a:p>
        </p:txBody>
      </p:sp>
      <p:graphicFrame>
        <p:nvGraphicFramePr>
          <p:cNvPr id="14340" name="Object 7">
            <a:extLst>
              <a:ext uri="{FF2B5EF4-FFF2-40B4-BE49-F238E27FC236}">
                <a16:creationId xmlns:a16="http://schemas.microsoft.com/office/drawing/2014/main" id="{42E19190-6571-7542-AD29-2CB859DCD4C4}"/>
              </a:ext>
            </a:extLst>
          </p:cNvPr>
          <p:cNvGraphicFramePr>
            <a:graphicFrameLocks noChangeAspect="1"/>
          </p:cNvGraphicFramePr>
          <p:nvPr/>
        </p:nvGraphicFramePr>
        <p:xfrm>
          <a:off x="1905000" y="4987925"/>
          <a:ext cx="5499100" cy="727075"/>
        </p:xfrm>
        <a:graphic>
          <a:graphicData uri="http://schemas.openxmlformats.org/presentationml/2006/ole">
            <mc:AlternateContent xmlns:mc="http://schemas.openxmlformats.org/markup-compatibility/2006">
              <mc:Choice xmlns:v="urn:schemas-microsoft-com:vml" Requires="v">
                <p:oleObj spid="_x0000_s14348" name="公式" r:id="rId3" imgW="68465700" imgH="9067800" progId="Equation.3">
                  <p:embed/>
                </p:oleObj>
              </mc:Choice>
              <mc:Fallback>
                <p:oleObj name="公式" r:id="rId3" imgW="68465700" imgH="90678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987925"/>
                        <a:ext cx="5499100" cy="72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41" name="Group 9">
            <a:extLst>
              <a:ext uri="{FF2B5EF4-FFF2-40B4-BE49-F238E27FC236}">
                <a16:creationId xmlns:a16="http://schemas.microsoft.com/office/drawing/2014/main" id="{10D6BE8B-9F3A-7B40-AD15-CB9E5BDB4677}"/>
              </a:ext>
            </a:extLst>
          </p:cNvPr>
          <p:cNvGrpSpPr>
            <a:grpSpLocks/>
          </p:cNvGrpSpPr>
          <p:nvPr/>
        </p:nvGrpSpPr>
        <p:grpSpPr bwMode="auto">
          <a:xfrm>
            <a:off x="1295400" y="1174750"/>
            <a:ext cx="6858000" cy="3168650"/>
            <a:chOff x="816" y="740"/>
            <a:chExt cx="4320" cy="1996"/>
          </a:xfrm>
        </p:grpSpPr>
        <p:pic>
          <p:nvPicPr>
            <p:cNvPr id="14342" name="Picture 10">
              <a:extLst>
                <a:ext uri="{FF2B5EF4-FFF2-40B4-BE49-F238E27FC236}">
                  <a16:creationId xmlns:a16="http://schemas.microsoft.com/office/drawing/2014/main" id="{2BCD880E-D93A-994A-9E0C-D82CCB9112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 y="860"/>
              <a:ext cx="4320" cy="1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Text Box 11">
              <a:extLst>
                <a:ext uri="{FF2B5EF4-FFF2-40B4-BE49-F238E27FC236}">
                  <a16:creationId xmlns:a16="http://schemas.microsoft.com/office/drawing/2014/main" id="{15FA09B5-D5BC-D54B-AC12-D48F8C1CA44D}"/>
                </a:ext>
              </a:extLst>
            </p:cNvPr>
            <p:cNvSpPr txBox="1">
              <a:spLocks noChangeArrowheads="1"/>
            </p:cNvSpPr>
            <p:nvPr/>
          </p:nvSpPr>
          <p:spPr bwMode="auto">
            <a:xfrm>
              <a:off x="3676" y="740"/>
              <a:ext cx="308" cy="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6600"/>
                </a:buClr>
                <a:buSzPct val="55000"/>
                <a:buFont typeface="Wingdings"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FF6600"/>
                </a:buClr>
                <a:buSzPct val="50000"/>
                <a:buFont typeface="Wingdings"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9600">
                  <a:solidFill>
                    <a:schemeClr val="hlink"/>
                  </a:solidFill>
                </a:rPr>
                <a:t>.</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3C4CC8E7-F019-E84E-B058-9F983685C8AA}"/>
              </a:ext>
            </a:extLst>
          </p:cNvPr>
          <p:cNvSpPr>
            <a:spLocks noGrp="1" noChangeArrowheads="1"/>
          </p:cNvSpPr>
          <p:nvPr>
            <p:ph type="title"/>
          </p:nvPr>
        </p:nvSpPr>
        <p:spPr/>
        <p:txBody>
          <a:bodyPr/>
          <a:lstStyle/>
          <a:p>
            <a:pPr eaLnBrk="1" hangingPunct="1"/>
            <a:r>
              <a:rPr lang="en-US" altLang="zh-CN" sz="3600" b="1">
                <a:solidFill>
                  <a:schemeClr val="folHlink"/>
                </a:solidFill>
              </a:rPr>
              <a:t>T</a:t>
            </a:r>
            <a:r>
              <a:rPr lang="zh-CN" altLang="en-US" sz="3600" b="1">
                <a:solidFill>
                  <a:schemeClr val="folHlink"/>
                </a:solidFill>
              </a:rPr>
              <a:t>型电阻网络</a:t>
            </a:r>
            <a:r>
              <a:rPr lang="en-US" altLang="zh-CN" sz="3600" b="1">
                <a:solidFill>
                  <a:schemeClr val="folHlink"/>
                </a:solidFill>
              </a:rPr>
              <a:t>DAC</a:t>
            </a:r>
            <a:r>
              <a:rPr lang="zh-CN" altLang="en-US" sz="3600" b="1">
                <a:solidFill>
                  <a:schemeClr val="folHlink"/>
                </a:solidFill>
              </a:rPr>
              <a:t>的优缺点</a:t>
            </a:r>
          </a:p>
        </p:txBody>
      </p:sp>
      <p:sp>
        <p:nvSpPr>
          <p:cNvPr id="15363" name="Rectangle 3">
            <a:extLst>
              <a:ext uri="{FF2B5EF4-FFF2-40B4-BE49-F238E27FC236}">
                <a16:creationId xmlns:a16="http://schemas.microsoft.com/office/drawing/2014/main" id="{DE401377-0122-884C-981C-0B05A78E69A6}"/>
              </a:ext>
            </a:extLst>
          </p:cNvPr>
          <p:cNvSpPr>
            <a:spLocks noGrp="1" noChangeArrowheads="1"/>
          </p:cNvSpPr>
          <p:nvPr>
            <p:ph type="body" idx="1"/>
          </p:nvPr>
        </p:nvSpPr>
        <p:spPr>
          <a:xfrm>
            <a:off x="1182688" y="1295400"/>
            <a:ext cx="7772400" cy="2590800"/>
          </a:xfrm>
        </p:spPr>
        <p:txBody>
          <a:bodyPr/>
          <a:lstStyle/>
          <a:p>
            <a:pPr eaLnBrk="1" hangingPunct="1">
              <a:lnSpc>
                <a:spcPct val="130000"/>
              </a:lnSpc>
            </a:pPr>
            <a:r>
              <a:rPr lang="zh-CN" altLang="en-US" sz="2800" b="1">
                <a:solidFill>
                  <a:schemeClr val="hlink"/>
                </a:solidFill>
                <a:ea typeface="隶书" pitchFamily="49" charset="-122"/>
              </a:rPr>
              <a:t>优点：</a:t>
            </a:r>
            <a:r>
              <a:rPr lang="zh-CN" altLang="en-US" sz="2800" b="1">
                <a:ea typeface="隶书" pitchFamily="49" charset="-122"/>
              </a:rPr>
              <a:t>克服了权电阻网络的多阻值问题，电阻仅有</a:t>
            </a:r>
            <a:r>
              <a:rPr lang="en-US" altLang="zh-CN" sz="2800" b="1" i="1">
                <a:ea typeface="隶书" pitchFamily="49" charset="-122"/>
              </a:rPr>
              <a:t>R</a:t>
            </a:r>
            <a:r>
              <a:rPr lang="zh-CN" altLang="en-US" sz="2800" b="1">
                <a:ea typeface="隶书" pitchFamily="49" charset="-122"/>
              </a:rPr>
              <a:t>、</a:t>
            </a:r>
            <a:r>
              <a:rPr lang="en-US" altLang="zh-CN" sz="2800" b="1">
                <a:ea typeface="隶书" pitchFamily="49" charset="-122"/>
              </a:rPr>
              <a:t>2</a:t>
            </a:r>
            <a:r>
              <a:rPr lang="en-US" altLang="zh-CN" sz="2800" b="1" i="1">
                <a:ea typeface="隶书" pitchFamily="49" charset="-122"/>
              </a:rPr>
              <a:t>R</a:t>
            </a:r>
            <a:r>
              <a:rPr lang="zh-CN" altLang="en-US" sz="2800" b="1">
                <a:ea typeface="隶书" pitchFamily="49" charset="-122"/>
              </a:rPr>
              <a:t>两种，制造比较方便</a:t>
            </a:r>
          </a:p>
          <a:p>
            <a:pPr eaLnBrk="1" hangingPunct="1">
              <a:lnSpc>
                <a:spcPct val="130000"/>
              </a:lnSpc>
            </a:pPr>
            <a:r>
              <a:rPr lang="zh-CN" altLang="en-US" sz="2800" b="1">
                <a:solidFill>
                  <a:schemeClr val="folHlink"/>
                </a:solidFill>
                <a:ea typeface="隶书" pitchFamily="49" charset="-122"/>
              </a:rPr>
              <a:t>缺点：</a:t>
            </a:r>
            <a:r>
              <a:rPr lang="zh-CN" altLang="en-US" sz="2800" b="1">
                <a:ea typeface="隶书" pitchFamily="49" charset="-122"/>
              </a:rPr>
              <a:t>当数码为</a:t>
            </a:r>
            <a:r>
              <a:rPr lang="en-US" altLang="zh-CN" sz="2800" b="1">
                <a:ea typeface="隶书" pitchFamily="49" charset="-122"/>
              </a:rPr>
              <a:t>0</a:t>
            </a:r>
            <a:r>
              <a:rPr lang="zh-CN" altLang="en-US" sz="2800" b="1">
                <a:ea typeface="隶书" pitchFamily="49" charset="-122"/>
              </a:rPr>
              <a:t>和为</a:t>
            </a:r>
            <a:r>
              <a:rPr lang="en-US" altLang="zh-CN" sz="2800" b="1">
                <a:ea typeface="隶书" pitchFamily="49" charset="-122"/>
              </a:rPr>
              <a:t>1</a:t>
            </a:r>
            <a:r>
              <a:rPr lang="zh-CN" altLang="en-US" sz="2800" b="1">
                <a:ea typeface="隶书" pitchFamily="49" charset="-122"/>
              </a:rPr>
              <a:t>时参考电源提供的电流大小不同</a:t>
            </a:r>
          </a:p>
        </p:txBody>
      </p:sp>
      <p:pic>
        <p:nvPicPr>
          <p:cNvPr id="15364" name="Picture 4">
            <a:extLst>
              <a:ext uri="{FF2B5EF4-FFF2-40B4-BE49-F238E27FC236}">
                <a16:creationId xmlns:a16="http://schemas.microsoft.com/office/drawing/2014/main" id="{CA22877B-89AB-0340-900F-528C1CBDF9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886200"/>
            <a:ext cx="5867400" cy="254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3384E770-39A9-DB4E-858F-0E991F19400E}"/>
              </a:ext>
            </a:extLst>
          </p:cNvPr>
          <p:cNvSpPr>
            <a:spLocks noGrp="1" noChangeArrowheads="1"/>
          </p:cNvSpPr>
          <p:nvPr>
            <p:ph type="title"/>
          </p:nvPr>
        </p:nvSpPr>
        <p:spPr/>
        <p:txBody>
          <a:bodyPr/>
          <a:lstStyle/>
          <a:p>
            <a:pPr eaLnBrk="1" hangingPunct="1"/>
            <a:r>
              <a:rPr lang="en-US" altLang="zh-CN" sz="3200" b="1">
                <a:solidFill>
                  <a:schemeClr val="folHlink"/>
                </a:solidFill>
              </a:rPr>
              <a:t>9.1.4 </a:t>
            </a:r>
            <a:r>
              <a:rPr lang="zh-CN" altLang="en-US" sz="3200" b="1">
                <a:solidFill>
                  <a:schemeClr val="folHlink"/>
                </a:solidFill>
              </a:rPr>
              <a:t>倒</a:t>
            </a:r>
            <a:r>
              <a:rPr lang="en-US" altLang="zh-CN" sz="3200" b="1">
                <a:solidFill>
                  <a:schemeClr val="folHlink"/>
                </a:solidFill>
              </a:rPr>
              <a:t>T</a:t>
            </a:r>
            <a:r>
              <a:rPr lang="zh-CN" altLang="en-US" sz="3200" b="1">
                <a:solidFill>
                  <a:schemeClr val="folHlink"/>
                </a:solidFill>
              </a:rPr>
              <a:t>型电阻网络</a:t>
            </a:r>
            <a:r>
              <a:rPr lang="en-US" altLang="zh-CN" sz="3200" b="1">
                <a:solidFill>
                  <a:schemeClr val="folHlink"/>
                </a:solidFill>
              </a:rPr>
              <a:t>DAC</a:t>
            </a:r>
            <a:r>
              <a:rPr lang="en-US" altLang="zh-CN">
                <a:latin typeface=""/>
              </a:rPr>
              <a:t> </a:t>
            </a:r>
          </a:p>
        </p:txBody>
      </p:sp>
      <p:sp>
        <p:nvSpPr>
          <p:cNvPr id="16387" name="Text Box 9">
            <a:extLst>
              <a:ext uri="{FF2B5EF4-FFF2-40B4-BE49-F238E27FC236}">
                <a16:creationId xmlns:a16="http://schemas.microsoft.com/office/drawing/2014/main" id="{5496D9FA-F494-1B48-8EA9-FB1E70BD0CCB}"/>
              </a:ext>
            </a:extLst>
          </p:cNvPr>
          <p:cNvSpPr txBox="1">
            <a:spLocks noChangeArrowheads="1"/>
          </p:cNvSpPr>
          <p:nvPr/>
        </p:nvSpPr>
        <p:spPr bwMode="auto">
          <a:xfrm>
            <a:off x="1203325" y="1327150"/>
            <a:ext cx="7788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6600"/>
              </a:buClr>
              <a:buSzPct val="55000"/>
              <a:buFont typeface="Wingdings"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FF6600"/>
              </a:buClr>
              <a:buSzPct val="50000"/>
              <a:buFont typeface="Wingdings"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spcAft>
                <a:spcPct val="20000"/>
              </a:spcAft>
              <a:buClrTx/>
              <a:buSzTx/>
              <a:buFontTx/>
              <a:buNone/>
            </a:pPr>
            <a:r>
              <a:rPr lang="en-US" altLang="zh-CN" sz="2400" b="1"/>
              <a:t>        </a:t>
            </a:r>
            <a:r>
              <a:rPr lang="zh-CN" altLang="en-US" sz="2400" b="1"/>
              <a:t>将模拟多路开关的输出分别与</a:t>
            </a:r>
            <a:r>
              <a:rPr lang="zh-CN" altLang="en-US" sz="2400" b="1">
                <a:solidFill>
                  <a:schemeClr val="hlink"/>
                </a:solidFill>
              </a:rPr>
              <a:t>地</a:t>
            </a:r>
            <a:r>
              <a:rPr lang="zh-CN" altLang="en-US" sz="2400" b="1"/>
              <a:t>和</a:t>
            </a:r>
            <a:r>
              <a:rPr lang="zh-CN" altLang="en-US" sz="2400" b="1">
                <a:solidFill>
                  <a:schemeClr val="hlink"/>
                </a:solidFill>
              </a:rPr>
              <a:t>虚地</a:t>
            </a:r>
            <a:r>
              <a:rPr lang="zh-CN" altLang="en-US" sz="2400" b="1"/>
              <a:t>相连，这样，参考电源提供恒定电流，保证了输出电压的稳定性。</a:t>
            </a:r>
          </a:p>
        </p:txBody>
      </p:sp>
      <p:pic>
        <p:nvPicPr>
          <p:cNvPr id="16388" name="Picture 10">
            <a:extLst>
              <a:ext uri="{FF2B5EF4-FFF2-40B4-BE49-F238E27FC236}">
                <a16:creationId xmlns:a16="http://schemas.microsoft.com/office/drawing/2014/main" id="{AF3C83DD-C3F1-AD44-BE5D-09FB17192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584450"/>
            <a:ext cx="65532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0870BE63-E602-EF4F-88FD-C66381D11717}"/>
              </a:ext>
            </a:extLst>
          </p:cNvPr>
          <p:cNvSpPr>
            <a:spLocks noGrp="1" noChangeArrowheads="1"/>
          </p:cNvSpPr>
          <p:nvPr>
            <p:ph type="title"/>
          </p:nvPr>
        </p:nvSpPr>
        <p:spPr/>
        <p:txBody>
          <a:bodyPr/>
          <a:lstStyle/>
          <a:p>
            <a:pPr eaLnBrk="1" hangingPunct="1"/>
            <a:r>
              <a:rPr lang="en-US" altLang="zh-CN" sz="3200" b="1"/>
              <a:t>DAC</a:t>
            </a:r>
            <a:r>
              <a:rPr lang="zh-CN" altLang="en-US" sz="3600" b="1"/>
              <a:t>的主要技术指标</a:t>
            </a:r>
          </a:p>
        </p:txBody>
      </p:sp>
      <p:sp>
        <p:nvSpPr>
          <p:cNvPr id="17411" name="Rectangle 3">
            <a:extLst>
              <a:ext uri="{FF2B5EF4-FFF2-40B4-BE49-F238E27FC236}">
                <a16:creationId xmlns:a16="http://schemas.microsoft.com/office/drawing/2014/main" id="{29C5B163-4776-DA4B-AB2D-83EE48CECD8F}"/>
              </a:ext>
            </a:extLst>
          </p:cNvPr>
          <p:cNvSpPr>
            <a:spLocks noGrp="1" noChangeArrowheads="1"/>
          </p:cNvSpPr>
          <p:nvPr>
            <p:ph type="body" idx="1"/>
          </p:nvPr>
        </p:nvSpPr>
        <p:spPr>
          <a:xfrm>
            <a:off x="1182688" y="1295400"/>
            <a:ext cx="7772400" cy="1981200"/>
          </a:xfrm>
        </p:spPr>
        <p:txBody>
          <a:bodyPr/>
          <a:lstStyle/>
          <a:p>
            <a:pPr eaLnBrk="1" hangingPunct="1"/>
            <a:r>
              <a:rPr lang="zh-CN" altLang="en-US" b="1">
                <a:solidFill>
                  <a:schemeClr val="hlink"/>
                </a:solidFill>
                <a:ea typeface="隶书" pitchFamily="49" charset="-122"/>
              </a:rPr>
              <a:t>转换速度</a:t>
            </a:r>
            <a:r>
              <a:rPr lang="en-US" altLang="zh-CN" sz="2400" b="1">
                <a:ea typeface="隶书" pitchFamily="49" charset="-122"/>
              </a:rPr>
              <a:t>(</a:t>
            </a:r>
            <a:r>
              <a:rPr lang="zh-CN" altLang="en-US" sz="2400" b="1">
                <a:ea typeface="隶书" pitchFamily="49" charset="-122"/>
              </a:rPr>
              <a:t>建立时间</a:t>
            </a:r>
            <a:r>
              <a:rPr lang="en-US" altLang="zh-CN" sz="2400" b="1">
                <a:ea typeface="隶书" pitchFamily="49" charset="-122"/>
              </a:rPr>
              <a:t>)</a:t>
            </a:r>
          </a:p>
          <a:p>
            <a:pPr lvl="1" eaLnBrk="1" hangingPunct="1">
              <a:lnSpc>
                <a:spcPct val="120000"/>
              </a:lnSpc>
              <a:spcBef>
                <a:spcPct val="0"/>
              </a:spcBef>
              <a:spcAft>
                <a:spcPct val="20000"/>
              </a:spcAft>
            </a:pPr>
            <a:r>
              <a:rPr lang="zh-CN" altLang="en-US" sz="2000" b="1">
                <a:solidFill>
                  <a:srgbClr val="000000"/>
                </a:solidFill>
                <a:latin typeface="宋体" panose="02010600030101010101" pitchFamily="2" charset="-122"/>
              </a:rPr>
              <a:t>转换速度通常用输出电流</a:t>
            </a:r>
            <a:r>
              <a:rPr lang="en-US" altLang="zh-CN" sz="2000" b="1">
                <a:solidFill>
                  <a:srgbClr val="000000"/>
                </a:solidFill>
                <a:latin typeface="宋体" panose="02010600030101010101" pitchFamily="2" charset="-122"/>
              </a:rPr>
              <a:t>(</a:t>
            </a:r>
            <a:r>
              <a:rPr lang="zh-CN" altLang="en-US" sz="2000" b="1">
                <a:solidFill>
                  <a:srgbClr val="000000"/>
                </a:solidFill>
                <a:latin typeface="宋体" panose="02010600030101010101" pitchFamily="2" charset="-122"/>
              </a:rPr>
              <a:t>或电压</a:t>
            </a:r>
            <a:r>
              <a:rPr lang="en-US" altLang="zh-CN" sz="2000" b="1">
                <a:solidFill>
                  <a:srgbClr val="000000"/>
                </a:solidFill>
                <a:latin typeface="宋体" panose="02010600030101010101" pitchFamily="2" charset="-122"/>
              </a:rPr>
              <a:t>)</a:t>
            </a:r>
            <a:r>
              <a:rPr lang="zh-CN" altLang="en-US" sz="2000" b="1">
                <a:solidFill>
                  <a:srgbClr val="000000"/>
                </a:solidFill>
                <a:latin typeface="宋体" panose="02010600030101010101" pitchFamily="2" charset="-122"/>
              </a:rPr>
              <a:t>的建立时间来衡量</a:t>
            </a:r>
            <a:r>
              <a:rPr lang="en-US" altLang="zh-CN" sz="2000" b="1">
                <a:solidFill>
                  <a:srgbClr val="000000"/>
                </a:solidFill>
                <a:latin typeface="宋体" panose="02010600030101010101" pitchFamily="2" charset="-122"/>
              </a:rPr>
              <a:t>.</a:t>
            </a:r>
          </a:p>
          <a:p>
            <a:pPr lvl="1" eaLnBrk="1" hangingPunct="1">
              <a:lnSpc>
                <a:spcPct val="120000"/>
              </a:lnSpc>
              <a:spcBef>
                <a:spcPct val="0"/>
              </a:spcBef>
              <a:spcAft>
                <a:spcPct val="20000"/>
              </a:spcAft>
            </a:pPr>
            <a:r>
              <a:rPr lang="zh-CN" altLang="en-US" sz="2000" b="1">
                <a:solidFill>
                  <a:srgbClr val="000000"/>
                </a:solidFill>
                <a:latin typeface="宋体" panose="02010600030101010101" pitchFamily="2" charset="-122"/>
              </a:rPr>
              <a:t>建立时间</a:t>
            </a:r>
            <a:r>
              <a:rPr lang="en-US" altLang="zh-CN" sz="2000" b="1">
                <a:solidFill>
                  <a:srgbClr val="000000"/>
                </a:solidFill>
                <a:latin typeface="宋体" panose="02010600030101010101" pitchFamily="2" charset="-122"/>
              </a:rPr>
              <a:t>: </a:t>
            </a:r>
            <a:r>
              <a:rPr lang="zh-CN" altLang="en-US" sz="2000" b="1"/>
              <a:t>从稳定输入到稳定输出所需时间，通常小于</a:t>
            </a:r>
            <a:r>
              <a:rPr lang="en-US" altLang="zh-CN" sz="2000" b="1"/>
              <a:t>1</a:t>
            </a:r>
            <a:r>
              <a:rPr lang="zh-CN" altLang="en-US" sz="2000" b="1"/>
              <a:t>微秒</a:t>
            </a:r>
            <a:r>
              <a:rPr lang="en-US" altLang="zh-CN" sz="2000" b="1"/>
              <a:t>.</a:t>
            </a:r>
          </a:p>
        </p:txBody>
      </p:sp>
      <p:sp>
        <p:nvSpPr>
          <p:cNvPr id="17412" name="Rectangle 5">
            <a:extLst>
              <a:ext uri="{FF2B5EF4-FFF2-40B4-BE49-F238E27FC236}">
                <a16:creationId xmlns:a16="http://schemas.microsoft.com/office/drawing/2014/main" id="{301E2CE1-745F-5447-848A-74D1D4C45D2F}"/>
              </a:ext>
            </a:extLst>
          </p:cNvPr>
          <p:cNvSpPr>
            <a:spLocks noChangeArrowheads="1"/>
          </p:cNvSpPr>
          <p:nvPr/>
        </p:nvSpPr>
        <p:spPr bwMode="auto">
          <a:xfrm>
            <a:off x="1219200" y="2895600"/>
            <a:ext cx="7772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6600"/>
              </a:buClr>
              <a:buSzPct val="55000"/>
              <a:buFont typeface="Wingdings"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FF6600"/>
              </a:buClr>
              <a:buSzPct val="50000"/>
              <a:buFont typeface="Wingdings"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hlink"/>
                </a:solidFill>
                <a:ea typeface="隶书" pitchFamily="49" charset="-122"/>
              </a:rPr>
              <a:t>转换精度</a:t>
            </a:r>
          </a:p>
          <a:p>
            <a:pPr lvl="1" eaLnBrk="1" hangingPunct="1">
              <a:lnSpc>
                <a:spcPct val="120000"/>
              </a:lnSpc>
              <a:spcBef>
                <a:spcPct val="0"/>
              </a:spcBef>
              <a:spcAft>
                <a:spcPct val="20000"/>
              </a:spcAft>
              <a:buSzPct val="60000"/>
            </a:pPr>
            <a:r>
              <a:rPr lang="zh-CN" altLang="en-US" b="1">
                <a:solidFill>
                  <a:srgbClr val="006600"/>
                </a:solidFill>
                <a:ea typeface="隶书" pitchFamily="49" charset="-122"/>
              </a:rPr>
              <a:t>分辨率：</a:t>
            </a:r>
            <a:r>
              <a:rPr lang="en-US" altLang="zh-CN" sz="2000" b="1"/>
              <a:t>DAC</a:t>
            </a:r>
            <a:r>
              <a:rPr lang="zh-CN" altLang="en-US" sz="2000" b="1"/>
              <a:t>分辨输出最小电压的能力</a:t>
            </a:r>
            <a:r>
              <a:rPr lang="en-US" altLang="zh-CN" sz="2000" b="1"/>
              <a:t>.</a:t>
            </a:r>
          </a:p>
          <a:p>
            <a:pPr lvl="2" eaLnBrk="1" hangingPunct="1">
              <a:lnSpc>
                <a:spcPct val="120000"/>
              </a:lnSpc>
              <a:spcBef>
                <a:spcPct val="0"/>
              </a:spcBef>
              <a:spcAft>
                <a:spcPct val="20000"/>
              </a:spcAft>
              <a:buClr>
                <a:schemeClr val="hlink"/>
              </a:buClr>
              <a:buSzPct val="55000"/>
            </a:pPr>
            <a:r>
              <a:rPr lang="zh-CN" altLang="en-US" sz="2000" b="1"/>
              <a:t>用</a:t>
            </a:r>
            <a:r>
              <a:rPr lang="en-US" altLang="zh-CN" sz="2000" b="1"/>
              <a:t>DAC</a:t>
            </a:r>
            <a:r>
              <a:rPr lang="zh-CN" altLang="en-US" sz="2000" b="1"/>
              <a:t>的位数来衡量</a:t>
            </a:r>
            <a:r>
              <a:rPr lang="en-US" altLang="zh-CN" sz="2000" b="1"/>
              <a:t>.</a:t>
            </a:r>
          </a:p>
          <a:p>
            <a:pPr lvl="2" eaLnBrk="1" hangingPunct="1">
              <a:lnSpc>
                <a:spcPct val="120000"/>
              </a:lnSpc>
              <a:spcBef>
                <a:spcPct val="0"/>
              </a:spcBef>
              <a:spcAft>
                <a:spcPct val="20000"/>
              </a:spcAft>
              <a:buClr>
                <a:schemeClr val="hlink"/>
              </a:buClr>
              <a:buSzPct val="55000"/>
            </a:pPr>
            <a:r>
              <a:rPr lang="zh-CN" altLang="en-US" sz="2000" b="1"/>
              <a:t>也可用最小输出电压</a:t>
            </a:r>
            <a:r>
              <a:rPr lang="en-US" altLang="zh-CN" sz="2000" b="1"/>
              <a:t>(01H)</a:t>
            </a:r>
            <a:r>
              <a:rPr lang="zh-CN" altLang="en-US" sz="2000" b="1"/>
              <a:t>与最大输出电压</a:t>
            </a:r>
            <a:r>
              <a:rPr lang="en-US" altLang="zh-CN" sz="2000" b="1"/>
              <a:t>(FFH)</a:t>
            </a:r>
            <a:r>
              <a:rPr lang="zh-CN" altLang="en-US" sz="2000" b="1"/>
              <a:t>的比值</a:t>
            </a:r>
            <a:r>
              <a:rPr lang="en-US" altLang="zh-CN" sz="2000" b="1"/>
              <a:t>.</a:t>
            </a:r>
          </a:p>
          <a:p>
            <a:pPr lvl="2" eaLnBrk="1" hangingPunct="1">
              <a:lnSpc>
                <a:spcPct val="120000"/>
              </a:lnSpc>
              <a:spcBef>
                <a:spcPct val="0"/>
              </a:spcBef>
              <a:spcAft>
                <a:spcPct val="20000"/>
              </a:spcAft>
              <a:buClr>
                <a:schemeClr val="hlink"/>
              </a:buClr>
              <a:buSzPct val="55000"/>
            </a:pPr>
            <a:endParaRPr lang="en-US" altLang="zh-CN" sz="2000" b="1"/>
          </a:p>
          <a:p>
            <a:pPr lvl="2" eaLnBrk="1" hangingPunct="1">
              <a:lnSpc>
                <a:spcPct val="120000"/>
              </a:lnSpc>
              <a:spcBef>
                <a:spcPct val="0"/>
              </a:spcBef>
              <a:spcAft>
                <a:spcPct val="20000"/>
              </a:spcAft>
              <a:buClr>
                <a:schemeClr val="hlink"/>
              </a:buClr>
              <a:buSzPct val="55000"/>
            </a:pPr>
            <a:endParaRPr lang="en-US" altLang="zh-CN" sz="2000" b="1"/>
          </a:p>
          <a:p>
            <a:pPr lvl="1" eaLnBrk="1" hangingPunct="1">
              <a:lnSpc>
                <a:spcPct val="120000"/>
              </a:lnSpc>
              <a:spcBef>
                <a:spcPct val="0"/>
              </a:spcBef>
              <a:spcAft>
                <a:spcPct val="20000"/>
              </a:spcAft>
            </a:pPr>
            <a:r>
              <a:rPr lang="zh-CN" altLang="en-US" b="1">
                <a:solidFill>
                  <a:srgbClr val="006600"/>
                </a:solidFill>
                <a:ea typeface="隶书" pitchFamily="49" charset="-122"/>
              </a:rPr>
              <a:t>转换误差</a:t>
            </a:r>
            <a:r>
              <a:rPr lang="en-US" altLang="zh-CN" b="1">
                <a:solidFill>
                  <a:srgbClr val="006600"/>
                </a:solidFill>
                <a:ea typeface="隶书" pitchFamily="49" charset="-122"/>
              </a:rPr>
              <a:t>:</a:t>
            </a:r>
            <a:r>
              <a:rPr lang="en-US" altLang="zh-CN" b="1">
                <a:ea typeface="隶书" pitchFamily="49" charset="-122"/>
              </a:rPr>
              <a:t> </a:t>
            </a:r>
            <a:r>
              <a:rPr lang="zh-CN" altLang="en-US" sz="2000" b="1">
                <a:solidFill>
                  <a:srgbClr val="000000"/>
                </a:solidFill>
                <a:latin typeface="宋体" panose="02010600030101010101" pitchFamily="2" charset="-122"/>
              </a:rPr>
              <a:t>实际输出的电压与理想值的最大偏差</a:t>
            </a:r>
            <a:r>
              <a:rPr lang="en-US" altLang="zh-CN" sz="2000" b="1">
                <a:ea typeface="隶书" pitchFamily="49" charset="-122"/>
              </a:rPr>
              <a:t>.</a:t>
            </a:r>
          </a:p>
        </p:txBody>
      </p:sp>
      <p:grpSp>
        <p:nvGrpSpPr>
          <p:cNvPr id="17413" name="Group 11">
            <a:extLst>
              <a:ext uri="{FF2B5EF4-FFF2-40B4-BE49-F238E27FC236}">
                <a16:creationId xmlns:a16="http://schemas.microsoft.com/office/drawing/2014/main" id="{3C06120E-CE25-2B4C-867F-9DD20A3ECAA5}"/>
              </a:ext>
            </a:extLst>
          </p:cNvPr>
          <p:cNvGrpSpPr>
            <a:grpSpLocks/>
          </p:cNvGrpSpPr>
          <p:nvPr/>
        </p:nvGrpSpPr>
        <p:grpSpPr bwMode="auto">
          <a:xfrm>
            <a:off x="3163888" y="4953000"/>
            <a:ext cx="4075112" cy="577850"/>
            <a:chOff x="1920" y="3120"/>
            <a:chExt cx="2567" cy="364"/>
          </a:xfrm>
        </p:grpSpPr>
        <p:grpSp>
          <p:nvGrpSpPr>
            <p:cNvPr id="17414" name="Group 9">
              <a:extLst>
                <a:ext uri="{FF2B5EF4-FFF2-40B4-BE49-F238E27FC236}">
                  <a16:creationId xmlns:a16="http://schemas.microsoft.com/office/drawing/2014/main" id="{DA10F906-85EA-2747-A7FD-4828DE0A5B74}"/>
                </a:ext>
              </a:extLst>
            </p:cNvPr>
            <p:cNvGrpSpPr>
              <a:grpSpLocks/>
            </p:cNvGrpSpPr>
            <p:nvPr/>
          </p:nvGrpSpPr>
          <p:grpSpPr bwMode="auto">
            <a:xfrm>
              <a:off x="1920" y="3120"/>
              <a:ext cx="1056" cy="364"/>
              <a:chOff x="1920" y="3072"/>
              <a:chExt cx="1056" cy="364"/>
            </a:xfrm>
          </p:grpSpPr>
          <p:graphicFrame>
            <p:nvGraphicFramePr>
              <p:cNvPr id="17416" name="Object 7">
                <a:extLst>
                  <a:ext uri="{FF2B5EF4-FFF2-40B4-BE49-F238E27FC236}">
                    <a16:creationId xmlns:a16="http://schemas.microsoft.com/office/drawing/2014/main" id="{F57015AC-1DC8-DC48-9FCA-F4D62D6DAF99}"/>
                  </a:ext>
                </a:extLst>
              </p:cNvPr>
              <p:cNvGraphicFramePr>
                <a:graphicFrameLocks noChangeAspect="1"/>
              </p:cNvGraphicFramePr>
              <p:nvPr/>
            </p:nvGraphicFramePr>
            <p:xfrm>
              <a:off x="2496" y="3072"/>
              <a:ext cx="480" cy="364"/>
            </p:xfrm>
            <a:graphic>
              <a:graphicData uri="http://schemas.openxmlformats.org/presentationml/2006/ole">
                <mc:AlternateContent xmlns:mc="http://schemas.openxmlformats.org/markup-compatibility/2006">
                  <mc:Choice xmlns:v="urn:schemas-microsoft-com:vml" Requires="v">
                    <p:oleObj spid="_x0000_s17422" name="Equation" r:id="rId3" imgW="12001500" imgH="9067800" progId="Equation.3">
                      <p:embed/>
                    </p:oleObj>
                  </mc:Choice>
                  <mc:Fallback>
                    <p:oleObj name="Equation" r:id="rId3" imgW="12001500" imgH="90678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 y="3072"/>
                            <a:ext cx="480" cy="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7" name="Text Box 8">
                <a:extLst>
                  <a:ext uri="{FF2B5EF4-FFF2-40B4-BE49-F238E27FC236}">
                    <a16:creationId xmlns:a16="http://schemas.microsoft.com/office/drawing/2014/main" id="{D2B72124-F054-4246-A5D1-75C6AA1D949E}"/>
                  </a:ext>
                </a:extLst>
              </p:cNvPr>
              <p:cNvSpPr txBox="1">
                <a:spLocks noChangeArrowheads="1"/>
              </p:cNvSpPr>
              <p:nvPr/>
            </p:nvSpPr>
            <p:spPr bwMode="auto">
              <a:xfrm>
                <a:off x="1920" y="3120"/>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6600"/>
                  </a:buClr>
                  <a:buSzPct val="55000"/>
                  <a:buFont typeface="Wingdings"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FF6600"/>
                  </a:buClr>
                  <a:buSzPct val="50000"/>
                  <a:buFont typeface="Wingdings"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latin typeface="Tahoma" panose="020B0604030504040204" pitchFamily="34" charset="0"/>
                  </a:rPr>
                  <a:t>分辨率</a:t>
                </a:r>
              </a:p>
            </p:txBody>
          </p:sp>
        </p:grpSp>
        <p:sp>
          <p:nvSpPr>
            <p:cNvPr id="17415" name="Text Box 10">
              <a:extLst>
                <a:ext uri="{FF2B5EF4-FFF2-40B4-BE49-F238E27FC236}">
                  <a16:creationId xmlns:a16="http://schemas.microsoft.com/office/drawing/2014/main" id="{F14EE5F8-1259-E843-B9EC-4B163E7783EF}"/>
                </a:ext>
              </a:extLst>
            </p:cNvPr>
            <p:cNvSpPr txBox="1">
              <a:spLocks noChangeArrowheads="1"/>
            </p:cNvSpPr>
            <p:nvPr/>
          </p:nvSpPr>
          <p:spPr bwMode="auto">
            <a:xfrm>
              <a:off x="3312" y="3216"/>
              <a:ext cx="11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6600"/>
                </a:buClr>
                <a:buSzPct val="55000"/>
                <a:buFont typeface="Wingdings"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FF6600"/>
                </a:buClr>
                <a:buSzPct val="50000"/>
                <a:buFont typeface="Wingdings"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i="1"/>
                <a:t>n</a:t>
              </a:r>
              <a:r>
                <a:rPr lang="zh-CN" altLang="en-US" sz="2000"/>
                <a:t>为</a:t>
              </a:r>
              <a:r>
                <a:rPr lang="en-US" altLang="zh-CN" sz="2000"/>
                <a:t>DAC</a:t>
              </a:r>
              <a:r>
                <a:rPr lang="zh-CN" altLang="en-US" sz="2000"/>
                <a:t>的位数</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8AC03320-8E56-9249-BF34-B7A2C2E8A11E}"/>
              </a:ext>
            </a:extLst>
          </p:cNvPr>
          <p:cNvSpPr>
            <a:spLocks noGrp="1" noChangeArrowheads="1"/>
          </p:cNvSpPr>
          <p:nvPr>
            <p:ph type="title"/>
          </p:nvPr>
        </p:nvSpPr>
        <p:spPr/>
        <p:txBody>
          <a:bodyPr/>
          <a:lstStyle/>
          <a:p>
            <a:pPr eaLnBrk="1" hangingPunct="1"/>
            <a:r>
              <a:rPr lang="en-US" altLang="zh-CN" sz="3200" b="1"/>
              <a:t>DAC</a:t>
            </a:r>
            <a:r>
              <a:rPr lang="zh-CN" altLang="en-US" sz="3600" b="1"/>
              <a:t>的主要技术指标</a:t>
            </a:r>
          </a:p>
        </p:txBody>
      </p:sp>
      <p:sp>
        <p:nvSpPr>
          <p:cNvPr id="18435" name="Rectangle 4">
            <a:extLst>
              <a:ext uri="{FF2B5EF4-FFF2-40B4-BE49-F238E27FC236}">
                <a16:creationId xmlns:a16="http://schemas.microsoft.com/office/drawing/2014/main" id="{D82B17DC-AFA7-E643-9999-E724420660EA}"/>
              </a:ext>
            </a:extLst>
          </p:cNvPr>
          <p:cNvSpPr>
            <a:spLocks noChangeArrowheads="1"/>
          </p:cNvSpPr>
          <p:nvPr/>
        </p:nvSpPr>
        <p:spPr bwMode="auto">
          <a:xfrm>
            <a:off x="1219200" y="1371600"/>
            <a:ext cx="77724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6600"/>
              </a:buClr>
              <a:buSzPct val="55000"/>
              <a:buFont typeface="Wingdings"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FF6600"/>
              </a:buClr>
              <a:buSzPct val="50000"/>
              <a:buFont typeface="Wingdings"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hlink"/>
                </a:solidFill>
                <a:ea typeface="隶书" pitchFamily="49" charset="-122"/>
              </a:rPr>
              <a:t>转换精度</a:t>
            </a:r>
          </a:p>
          <a:p>
            <a:pPr lvl="1" eaLnBrk="1" hangingPunct="1">
              <a:lnSpc>
                <a:spcPct val="120000"/>
              </a:lnSpc>
              <a:spcBef>
                <a:spcPct val="0"/>
              </a:spcBef>
              <a:spcAft>
                <a:spcPct val="20000"/>
              </a:spcAft>
            </a:pPr>
            <a:r>
              <a:rPr lang="zh-CN" altLang="en-US" b="1">
                <a:solidFill>
                  <a:srgbClr val="006600"/>
                </a:solidFill>
                <a:ea typeface="隶书" pitchFamily="49" charset="-122"/>
              </a:rPr>
              <a:t>转换误差</a:t>
            </a:r>
            <a:r>
              <a:rPr lang="en-US" altLang="zh-CN" b="1">
                <a:solidFill>
                  <a:srgbClr val="006600"/>
                </a:solidFill>
                <a:ea typeface="隶书" pitchFamily="49" charset="-122"/>
              </a:rPr>
              <a:t>:</a:t>
            </a:r>
            <a:r>
              <a:rPr lang="en-US" altLang="zh-CN" b="1">
                <a:ea typeface="隶书" pitchFamily="49" charset="-122"/>
              </a:rPr>
              <a:t> </a:t>
            </a:r>
            <a:r>
              <a:rPr lang="zh-CN" altLang="en-US" sz="2000" b="1">
                <a:solidFill>
                  <a:srgbClr val="000000"/>
                </a:solidFill>
                <a:latin typeface="宋体" panose="02010600030101010101" pitchFamily="2" charset="-122"/>
              </a:rPr>
              <a:t>实际输出的电压与理想值的最大偏差</a:t>
            </a:r>
            <a:r>
              <a:rPr lang="en-US" altLang="zh-CN" sz="2000" b="1">
                <a:ea typeface="隶书" pitchFamily="49" charset="-122"/>
              </a:rPr>
              <a:t>.</a:t>
            </a:r>
          </a:p>
          <a:p>
            <a:pPr lvl="2" eaLnBrk="1" hangingPunct="1">
              <a:lnSpc>
                <a:spcPct val="120000"/>
              </a:lnSpc>
              <a:spcBef>
                <a:spcPct val="0"/>
              </a:spcBef>
              <a:spcAft>
                <a:spcPct val="20000"/>
              </a:spcAft>
              <a:buSzPct val="55000"/>
            </a:pPr>
            <a:r>
              <a:rPr lang="zh-CN" altLang="en-US" b="1">
                <a:solidFill>
                  <a:srgbClr val="000000"/>
                </a:solidFill>
                <a:ea typeface="隶书" pitchFamily="49" charset="-122"/>
              </a:rPr>
              <a:t>非线性误差</a:t>
            </a:r>
            <a:r>
              <a:rPr lang="en-US" altLang="zh-CN" b="1">
                <a:solidFill>
                  <a:srgbClr val="000000"/>
                </a:solidFill>
                <a:ea typeface="隶书" pitchFamily="49" charset="-122"/>
              </a:rPr>
              <a:t>(</a:t>
            </a:r>
            <a:r>
              <a:rPr lang="zh-CN" altLang="en-US" b="1">
                <a:solidFill>
                  <a:srgbClr val="000000"/>
                </a:solidFill>
                <a:ea typeface="隶书" pitchFamily="49" charset="-122"/>
              </a:rPr>
              <a:t>非线性度</a:t>
            </a:r>
            <a:r>
              <a:rPr lang="en-US" altLang="zh-CN" b="1">
                <a:solidFill>
                  <a:srgbClr val="000000"/>
                </a:solidFill>
                <a:ea typeface="隶书" pitchFamily="49" charset="-122"/>
              </a:rPr>
              <a:t>)</a:t>
            </a:r>
            <a:r>
              <a:rPr lang="en-US" altLang="zh-CN" b="1">
                <a:ea typeface="隶书" pitchFamily="49" charset="-122"/>
              </a:rPr>
              <a:t> </a:t>
            </a:r>
          </a:p>
          <a:p>
            <a:pPr lvl="2" eaLnBrk="1" hangingPunct="1">
              <a:lnSpc>
                <a:spcPct val="120000"/>
              </a:lnSpc>
              <a:spcBef>
                <a:spcPct val="0"/>
              </a:spcBef>
              <a:spcAft>
                <a:spcPct val="20000"/>
              </a:spcAft>
              <a:buClr>
                <a:schemeClr val="hlink"/>
              </a:buClr>
              <a:buSzPct val="55000"/>
              <a:buFont typeface="Wingdings" pitchFamily="2" charset="2"/>
              <a:buNone/>
            </a:pPr>
            <a:r>
              <a:rPr lang="en-US" altLang="zh-CN" sz="2000" b="1">
                <a:solidFill>
                  <a:srgbClr val="000000"/>
                </a:solidFill>
                <a:latin typeface="宋体" panose="02010600030101010101" pitchFamily="2" charset="-122"/>
              </a:rPr>
              <a:t>    </a:t>
            </a:r>
            <a:r>
              <a:rPr lang="zh-CN" altLang="en-US" sz="2000" b="1">
                <a:solidFill>
                  <a:srgbClr val="000000"/>
                </a:solidFill>
              </a:rPr>
              <a:t>产生的原因：模拟电子开关的导通电阻和导通压降以及</a:t>
            </a:r>
            <a:r>
              <a:rPr lang="en-US" altLang="zh-CN" sz="2000" b="1" i="1">
                <a:solidFill>
                  <a:srgbClr val="000000"/>
                </a:solidFill>
              </a:rPr>
              <a:t>R</a:t>
            </a:r>
            <a:r>
              <a:rPr lang="zh-CN" altLang="en-US" sz="2000" b="1">
                <a:solidFill>
                  <a:srgbClr val="000000"/>
                </a:solidFill>
              </a:rPr>
              <a:t>、</a:t>
            </a:r>
            <a:r>
              <a:rPr lang="en-US" altLang="zh-CN" sz="2000" b="1">
                <a:solidFill>
                  <a:srgbClr val="000000"/>
                </a:solidFill>
              </a:rPr>
              <a:t>2</a:t>
            </a:r>
            <a:r>
              <a:rPr lang="en-US" altLang="zh-CN" sz="2000" b="1" i="1">
                <a:solidFill>
                  <a:srgbClr val="000000"/>
                </a:solidFill>
              </a:rPr>
              <a:t>R </a:t>
            </a:r>
            <a:r>
              <a:rPr lang="zh-CN" altLang="en-US" sz="2000" b="1">
                <a:solidFill>
                  <a:srgbClr val="000000"/>
                </a:solidFill>
              </a:rPr>
              <a:t>电阻值的偏差。</a:t>
            </a:r>
            <a:r>
              <a:rPr lang="zh-CN" altLang="en-US" sz="2000" b="1">
                <a:ea typeface="隶书" pitchFamily="49" charset="-122"/>
              </a:rPr>
              <a:t> </a:t>
            </a:r>
          </a:p>
          <a:p>
            <a:pPr lvl="2" eaLnBrk="1" hangingPunct="1">
              <a:lnSpc>
                <a:spcPct val="120000"/>
              </a:lnSpc>
              <a:spcBef>
                <a:spcPct val="0"/>
              </a:spcBef>
              <a:spcAft>
                <a:spcPct val="20000"/>
              </a:spcAft>
              <a:buSzPct val="55000"/>
            </a:pPr>
            <a:r>
              <a:rPr lang="zh-CN" altLang="en-US" b="1">
                <a:solidFill>
                  <a:srgbClr val="000000"/>
                </a:solidFill>
                <a:ea typeface="隶书" pitchFamily="49" charset="-122"/>
              </a:rPr>
              <a:t>漂移误差</a:t>
            </a:r>
            <a:r>
              <a:rPr lang="en-US" altLang="zh-CN" b="1">
                <a:solidFill>
                  <a:srgbClr val="000000"/>
                </a:solidFill>
                <a:ea typeface="隶书" pitchFamily="49" charset="-122"/>
              </a:rPr>
              <a:t>(</a:t>
            </a:r>
            <a:r>
              <a:rPr lang="zh-CN" altLang="en-US" b="1">
                <a:solidFill>
                  <a:srgbClr val="000000"/>
                </a:solidFill>
                <a:ea typeface="隶书" pitchFamily="49" charset="-122"/>
              </a:rPr>
              <a:t>平移误差</a:t>
            </a:r>
            <a:r>
              <a:rPr lang="en-US" altLang="zh-CN" b="1">
                <a:solidFill>
                  <a:srgbClr val="000000"/>
                </a:solidFill>
                <a:ea typeface="隶书" pitchFamily="49" charset="-122"/>
              </a:rPr>
              <a:t>)</a:t>
            </a:r>
            <a:r>
              <a:rPr lang="en-US" altLang="zh-CN" b="1">
                <a:ea typeface="隶书" pitchFamily="49" charset="-122"/>
              </a:rPr>
              <a:t> </a:t>
            </a:r>
          </a:p>
          <a:p>
            <a:pPr lvl="2" eaLnBrk="1" hangingPunct="1">
              <a:lnSpc>
                <a:spcPct val="120000"/>
              </a:lnSpc>
              <a:spcBef>
                <a:spcPct val="0"/>
              </a:spcBef>
              <a:spcAft>
                <a:spcPct val="20000"/>
              </a:spcAft>
              <a:buClr>
                <a:schemeClr val="hlink"/>
              </a:buClr>
              <a:buSzPct val="55000"/>
              <a:buFont typeface="Wingdings" pitchFamily="2" charset="2"/>
              <a:buNone/>
            </a:pPr>
            <a:r>
              <a:rPr lang="en-US" altLang="zh-CN" sz="2000" b="1">
                <a:solidFill>
                  <a:srgbClr val="000000"/>
                </a:solidFill>
                <a:latin typeface="宋体" panose="02010600030101010101" pitchFamily="2" charset="-122"/>
              </a:rPr>
              <a:t>    </a:t>
            </a:r>
            <a:r>
              <a:rPr lang="zh-CN" altLang="en-US" sz="2000" b="1">
                <a:solidFill>
                  <a:srgbClr val="000000"/>
                </a:solidFill>
                <a:latin typeface="宋体" panose="02010600030101010101" pitchFamily="2" charset="-122"/>
              </a:rPr>
              <a:t>由运放的零点漂移引起漂移误差，可用零点校准消除。</a:t>
            </a:r>
            <a:r>
              <a:rPr lang="zh-CN" altLang="en-US" sz="2000" b="1">
                <a:ea typeface="隶书" pitchFamily="49" charset="-122"/>
              </a:rPr>
              <a:t> </a:t>
            </a:r>
          </a:p>
          <a:p>
            <a:pPr lvl="2" eaLnBrk="1" hangingPunct="1">
              <a:lnSpc>
                <a:spcPct val="120000"/>
              </a:lnSpc>
              <a:spcBef>
                <a:spcPct val="0"/>
              </a:spcBef>
              <a:spcAft>
                <a:spcPct val="20000"/>
              </a:spcAft>
              <a:buSzPct val="55000"/>
            </a:pPr>
            <a:r>
              <a:rPr lang="zh-CN" altLang="en-US" b="1">
                <a:solidFill>
                  <a:srgbClr val="000000"/>
                </a:solidFill>
                <a:ea typeface="隶书" pitchFamily="49" charset="-122"/>
              </a:rPr>
              <a:t>增益误差</a:t>
            </a:r>
            <a:r>
              <a:rPr lang="zh-CN" altLang="en-US" b="1">
                <a:ea typeface="隶书" pitchFamily="49" charset="-122"/>
              </a:rPr>
              <a:t> </a:t>
            </a:r>
          </a:p>
          <a:p>
            <a:pPr lvl="2" eaLnBrk="1" hangingPunct="1">
              <a:lnSpc>
                <a:spcPct val="120000"/>
              </a:lnSpc>
              <a:spcBef>
                <a:spcPct val="0"/>
              </a:spcBef>
              <a:spcAft>
                <a:spcPct val="20000"/>
              </a:spcAft>
              <a:buClr>
                <a:schemeClr val="hlink"/>
              </a:buClr>
              <a:buSzPct val="55000"/>
              <a:buFont typeface="Wingdings" pitchFamily="2" charset="2"/>
              <a:buNone/>
            </a:pPr>
            <a:r>
              <a:rPr lang="zh-CN" altLang="en-US" sz="2000" b="1">
                <a:solidFill>
                  <a:srgbClr val="000000"/>
                </a:solidFill>
                <a:latin typeface="宋体" panose="02010600030101010101" pitchFamily="2" charset="-122"/>
              </a:rPr>
              <a:t>    由基准电压和运放增益不稳定引起增益误差。</a:t>
            </a:r>
            <a:endParaRPr lang="zh-CN" altLang="en-US" sz="2000" b="1">
              <a:ea typeface="隶书"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352418A-316F-1D47-9259-5B33C5D2F753}"/>
              </a:ext>
            </a:extLst>
          </p:cNvPr>
          <p:cNvSpPr>
            <a:spLocks noGrp="1" noChangeArrowheads="1"/>
          </p:cNvSpPr>
          <p:nvPr>
            <p:ph type="title"/>
          </p:nvPr>
        </p:nvSpPr>
        <p:spPr/>
        <p:txBody>
          <a:bodyPr/>
          <a:lstStyle/>
          <a:p>
            <a:pPr eaLnBrk="1" hangingPunct="1"/>
            <a:r>
              <a:rPr lang="zh-CN" altLang="en-US" sz="3600" b="1">
                <a:solidFill>
                  <a:schemeClr val="folHlink"/>
                </a:solidFill>
              </a:rPr>
              <a:t>集成</a:t>
            </a:r>
            <a:r>
              <a:rPr lang="en-US" altLang="zh-CN" sz="3200" b="1">
                <a:solidFill>
                  <a:schemeClr val="folHlink"/>
                </a:solidFill>
              </a:rPr>
              <a:t>DAC(DAC0832)</a:t>
            </a:r>
          </a:p>
        </p:txBody>
      </p:sp>
      <p:pic>
        <p:nvPicPr>
          <p:cNvPr id="19459" name="Picture 3">
            <a:extLst>
              <a:ext uri="{FF2B5EF4-FFF2-40B4-BE49-F238E27FC236}">
                <a16:creationId xmlns:a16="http://schemas.microsoft.com/office/drawing/2014/main" id="{005562E9-6343-1A4B-A23F-C812783BF3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905000"/>
            <a:ext cx="7543800"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Text Box 4">
            <a:extLst>
              <a:ext uri="{FF2B5EF4-FFF2-40B4-BE49-F238E27FC236}">
                <a16:creationId xmlns:a16="http://schemas.microsoft.com/office/drawing/2014/main" id="{0CB3D499-401B-874C-B239-74F05D4DA3C3}"/>
              </a:ext>
            </a:extLst>
          </p:cNvPr>
          <p:cNvSpPr txBox="1">
            <a:spLocks noChangeArrowheads="1"/>
          </p:cNvSpPr>
          <p:nvPr/>
        </p:nvSpPr>
        <p:spPr bwMode="auto">
          <a:xfrm>
            <a:off x="1393825" y="5486400"/>
            <a:ext cx="5845175"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6600"/>
              </a:buClr>
              <a:buSzPct val="55000"/>
              <a:buFont typeface="Wingdings"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FF6600"/>
              </a:buClr>
              <a:buSzPct val="50000"/>
              <a:buFont typeface="Wingdings"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spcAft>
                <a:spcPct val="10000"/>
              </a:spcAft>
              <a:buClrTx/>
              <a:buSzTx/>
              <a:buFontTx/>
              <a:buNone/>
            </a:pPr>
            <a:r>
              <a:rPr lang="en-US" altLang="zh-CN" sz="2000" b="1"/>
              <a:t>DAC0832</a:t>
            </a:r>
            <a:r>
              <a:rPr lang="zh-CN" altLang="en-US" sz="2000" b="1"/>
              <a:t>内部无运算放大器，使用时需外接运放；</a:t>
            </a:r>
          </a:p>
          <a:p>
            <a:pPr eaLnBrk="1" hangingPunct="1">
              <a:lnSpc>
                <a:spcPct val="120000"/>
              </a:lnSpc>
              <a:spcBef>
                <a:spcPct val="0"/>
              </a:spcBef>
              <a:spcAft>
                <a:spcPct val="10000"/>
              </a:spcAft>
              <a:buClrTx/>
              <a:buSzTx/>
              <a:buFontTx/>
              <a:buNone/>
            </a:pPr>
            <a:r>
              <a:rPr lang="zh-CN" altLang="en-US" sz="2000" b="1"/>
              <a:t>工作方式：双缓冲型，单缓冲型，直通型。</a:t>
            </a:r>
          </a:p>
        </p:txBody>
      </p:sp>
      <p:sp>
        <p:nvSpPr>
          <p:cNvPr id="19461" name="Text Box 5">
            <a:extLst>
              <a:ext uri="{FF2B5EF4-FFF2-40B4-BE49-F238E27FC236}">
                <a16:creationId xmlns:a16="http://schemas.microsoft.com/office/drawing/2014/main" id="{20E3543C-E371-6740-B517-C51311017761}"/>
              </a:ext>
            </a:extLst>
          </p:cNvPr>
          <p:cNvSpPr txBox="1">
            <a:spLocks noChangeArrowheads="1"/>
          </p:cNvSpPr>
          <p:nvPr/>
        </p:nvSpPr>
        <p:spPr bwMode="auto">
          <a:xfrm>
            <a:off x="1274763" y="1371600"/>
            <a:ext cx="594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6600"/>
              </a:buClr>
              <a:buSzPct val="55000"/>
              <a:buFont typeface="Wingdings"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FF6600"/>
              </a:buClr>
              <a:buSzPct val="50000"/>
              <a:buFont typeface="Wingdings"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spcAft>
                <a:spcPct val="10000"/>
              </a:spcAft>
              <a:buClrTx/>
              <a:buSzTx/>
              <a:buFontTx/>
              <a:buNone/>
            </a:pPr>
            <a:r>
              <a:rPr lang="en-US" altLang="zh-CN" sz="2000" b="1">
                <a:solidFill>
                  <a:srgbClr val="009900"/>
                </a:solidFill>
                <a:ea typeface="仿宋_GB2312" pitchFamily="49" charset="-122"/>
              </a:rPr>
              <a:t>CMOS</a:t>
            </a:r>
            <a:r>
              <a:rPr lang="zh-CN" altLang="en-US" sz="2000" b="1">
                <a:solidFill>
                  <a:srgbClr val="009900"/>
                </a:solidFill>
                <a:ea typeface="仿宋_GB2312" pitchFamily="49" charset="-122"/>
              </a:rPr>
              <a:t>工艺单片</a:t>
            </a:r>
            <a:r>
              <a:rPr lang="en-US" altLang="zh-CN" sz="2000" b="1">
                <a:solidFill>
                  <a:srgbClr val="009900"/>
                </a:solidFill>
                <a:ea typeface="仿宋_GB2312" pitchFamily="49" charset="-122"/>
              </a:rPr>
              <a:t>8</a:t>
            </a:r>
            <a:r>
              <a:rPr lang="zh-CN" altLang="en-US" sz="2000" b="1">
                <a:solidFill>
                  <a:srgbClr val="009900"/>
                </a:solidFill>
                <a:ea typeface="仿宋_GB2312" pitchFamily="49" charset="-122"/>
              </a:rPr>
              <a:t>位</a:t>
            </a:r>
            <a:r>
              <a:rPr lang="en-US" altLang="zh-CN" sz="2000" b="1">
                <a:solidFill>
                  <a:srgbClr val="009900"/>
                </a:solidFill>
                <a:ea typeface="仿宋_GB2312" pitchFamily="49" charset="-122"/>
              </a:rPr>
              <a:t>DAC</a:t>
            </a:r>
            <a:r>
              <a:rPr lang="zh-CN" altLang="en-US" sz="2000" b="1">
                <a:solidFill>
                  <a:srgbClr val="009900"/>
                </a:solidFill>
                <a:ea typeface="仿宋_GB2312" pitchFamily="49" charset="-122"/>
              </a:rPr>
              <a:t>，可与多种微处理器相连。</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CB7994DB-9355-E841-A74B-AF11104FF2B9}"/>
              </a:ext>
            </a:extLst>
          </p:cNvPr>
          <p:cNvSpPr>
            <a:spLocks noGrp="1" noChangeArrowheads="1"/>
          </p:cNvSpPr>
          <p:nvPr>
            <p:ph type="title"/>
          </p:nvPr>
        </p:nvSpPr>
        <p:spPr/>
        <p:txBody>
          <a:bodyPr/>
          <a:lstStyle/>
          <a:p>
            <a:pPr eaLnBrk="1" hangingPunct="1"/>
            <a:r>
              <a:rPr lang="en-US" altLang="zh-CN" sz="3600" b="1">
                <a:solidFill>
                  <a:schemeClr val="folHlink"/>
                </a:solidFill>
              </a:rPr>
              <a:t>DAC</a:t>
            </a:r>
            <a:r>
              <a:rPr lang="zh-CN" altLang="en-US" sz="3600" b="1">
                <a:solidFill>
                  <a:schemeClr val="folHlink"/>
                </a:solidFill>
              </a:rPr>
              <a:t>应用举例</a:t>
            </a:r>
          </a:p>
        </p:txBody>
      </p:sp>
      <p:sp>
        <p:nvSpPr>
          <p:cNvPr id="20483" name="Rectangle 3">
            <a:extLst>
              <a:ext uri="{FF2B5EF4-FFF2-40B4-BE49-F238E27FC236}">
                <a16:creationId xmlns:a16="http://schemas.microsoft.com/office/drawing/2014/main" id="{ED26D238-67B6-794C-9BE3-3956B3E41CE5}"/>
              </a:ext>
            </a:extLst>
          </p:cNvPr>
          <p:cNvSpPr>
            <a:spLocks noGrp="1" noChangeArrowheads="1"/>
          </p:cNvSpPr>
          <p:nvPr>
            <p:ph type="body" idx="1"/>
          </p:nvPr>
        </p:nvSpPr>
        <p:spPr>
          <a:xfrm>
            <a:off x="1143000" y="1295400"/>
            <a:ext cx="7812088" cy="1981200"/>
          </a:xfrm>
        </p:spPr>
        <p:txBody>
          <a:bodyPr/>
          <a:lstStyle/>
          <a:p>
            <a:pPr eaLnBrk="1" hangingPunct="1">
              <a:lnSpc>
                <a:spcPct val="120000"/>
              </a:lnSpc>
              <a:spcBef>
                <a:spcPct val="0"/>
              </a:spcBef>
              <a:spcAft>
                <a:spcPct val="20000"/>
              </a:spcAft>
            </a:pPr>
            <a:r>
              <a:rPr lang="zh-CN" altLang="en-US" sz="2400" b="1">
                <a:solidFill>
                  <a:srgbClr val="996633"/>
                </a:solidFill>
                <a:ea typeface="隶书" pitchFamily="49" charset="-122"/>
              </a:rPr>
              <a:t>锯齿波信号发生器</a:t>
            </a:r>
          </a:p>
          <a:p>
            <a:pPr lvl="1" eaLnBrk="1" hangingPunct="1">
              <a:lnSpc>
                <a:spcPct val="120000"/>
              </a:lnSpc>
              <a:spcBef>
                <a:spcPct val="0"/>
              </a:spcBef>
              <a:spcAft>
                <a:spcPct val="20000"/>
              </a:spcAft>
            </a:pPr>
            <a:r>
              <a:rPr lang="zh-CN" altLang="en-US" sz="2000" b="1"/>
              <a:t>锯齿波信号广泛用于电视机和示波器等行、场的扫描，可利用阻容电路充放电实现，但阻容充放电过程是近似线性的。</a:t>
            </a:r>
          </a:p>
          <a:p>
            <a:pPr lvl="1" eaLnBrk="1" hangingPunct="1">
              <a:lnSpc>
                <a:spcPct val="120000"/>
              </a:lnSpc>
              <a:spcBef>
                <a:spcPct val="0"/>
              </a:spcBef>
              <a:spcAft>
                <a:spcPct val="20000"/>
              </a:spcAft>
            </a:pPr>
            <a:r>
              <a:rPr lang="zh-CN" altLang="en-US" sz="2000" b="1"/>
              <a:t>通过</a:t>
            </a:r>
            <a:r>
              <a:rPr lang="en-US" altLang="zh-CN" sz="2000" b="1"/>
              <a:t>DAC</a:t>
            </a:r>
            <a:r>
              <a:rPr lang="zh-CN" altLang="en-US" sz="2000" b="1"/>
              <a:t>电路可以得到线性度相当高的波形。</a:t>
            </a:r>
          </a:p>
        </p:txBody>
      </p:sp>
      <p:pic>
        <p:nvPicPr>
          <p:cNvPr id="20484" name="Picture 4">
            <a:extLst>
              <a:ext uri="{FF2B5EF4-FFF2-40B4-BE49-F238E27FC236}">
                <a16:creationId xmlns:a16="http://schemas.microsoft.com/office/drawing/2014/main" id="{54A7AC00-685A-9B4F-9DEA-23084DA481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149600"/>
            <a:ext cx="6553200"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 Box 5">
            <a:extLst>
              <a:ext uri="{FF2B5EF4-FFF2-40B4-BE49-F238E27FC236}">
                <a16:creationId xmlns:a16="http://schemas.microsoft.com/office/drawing/2014/main" id="{CE9A1315-943A-D447-A3A1-8BBD8566BD6E}"/>
              </a:ext>
            </a:extLst>
          </p:cNvPr>
          <p:cNvSpPr txBox="1">
            <a:spLocks noChangeArrowheads="1"/>
          </p:cNvSpPr>
          <p:nvPr/>
        </p:nvSpPr>
        <p:spPr bwMode="auto">
          <a:xfrm>
            <a:off x="2305050" y="5334000"/>
            <a:ext cx="12080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6600"/>
              </a:buClr>
              <a:buSzPct val="55000"/>
              <a:buFont typeface="Wingdings"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FF6600"/>
              </a:buClr>
              <a:buSzPct val="50000"/>
              <a:buFont typeface="Wingdings"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600" b="1"/>
              <a:t>四位二进制</a:t>
            </a:r>
          </a:p>
          <a:p>
            <a:pPr eaLnBrk="1" hangingPunct="1">
              <a:spcBef>
                <a:spcPct val="0"/>
              </a:spcBef>
              <a:buClrTx/>
              <a:buSzTx/>
              <a:buFontTx/>
              <a:buNone/>
            </a:pPr>
            <a:r>
              <a:rPr lang="zh-CN" altLang="en-US" sz="1600" b="1"/>
              <a:t>加法计数器</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8A539CDE-3EDF-7B4E-8DF5-60C1012BB953}"/>
              </a:ext>
            </a:extLst>
          </p:cNvPr>
          <p:cNvSpPr>
            <a:spLocks noGrp="1" noChangeArrowheads="1"/>
          </p:cNvSpPr>
          <p:nvPr>
            <p:ph type="title"/>
          </p:nvPr>
        </p:nvSpPr>
        <p:spPr/>
        <p:txBody>
          <a:bodyPr/>
          <a:lstStyle/>
          <a:p>
            <a:pPr eaLnBrk="1" hangingPunct="1"/>
            <a:r>
              <a:rPr lang="zh-CN" altLang="en-US" sz="4000">
                <a:solidFill>
                  <a:schemeClr val="folHlink"/>
                </a:solidFill>
                <a:latin typeface=""/>
              </a:rPr>
              <a:t>语音合成</a:t>
            </a:r>
            <a:r>
              <a:rPr lang="zh-CN" altLang="en-US">
                <a:solidFill>
                  <a:schemeClr val="folHlink"/>
                </a:solidFill>
                <a:latin typeface=""/>
              </a:rPr>
              <a:t>－</a:t>
            </a:r>
            <a:r>
              <a:rPr lang="zh-CN" altLang="en-US" sz="3200">
                <a:solidFill>
                  <a:schemeClr val="folHlink"/>
                </a:solidFill>
                <a:latin typeface=""/>
              </a:rPr>
              <a:t>公交车语音报站</a:t>
            </a:r>
          </a:p>
        </p:txBody>
      </p:sp>
      <p:sp>
        <p:nvSpPr>
          <p:cNvPr id="22531" name="Rectangle 3">
            <a:extLst>
              <a:ext uri="{FF2B5EF4-FFF2-40B4-BE49-F238E27FC236}">
                <a16:creationId xmlns:a16="http://schemas.microsoft.com/office/drawing/2014/main" id="{4BC3CBBF-6EEF-FB4C-80E1-DF859F9193BB}"/>
              </a:ext>
            </a:extLst>
          </p:cNvPr>
          <p:cNvSpPr>
            <a:spLocks noGrp="1" noChangeArrowheads="1"/>
          </p:cNvSpPr>
          <p:nvPr>
            <p:ph type="body" idx="1"/>
          </p:nvPr>
        </p:nvSpPr>
        <p:spPr>
          <a:xfrm>
            <a:off x="1182688" y="1295400"/>
            <a:ext cx="7772400" cy="2209800"/>
          </a:xfrm>
        </p:spPr>
        <p:txBody>
          <a:bodyPr/>
          <a:lstStyle/>
          <a:p>
            <a:pPr eaLnBrk="1" hangingPunct="1">
              <a:spcBef>
                <a:spcPct val="0"/>
              </a:spcBef>
              <a:spcAft>
                <a:spcPct val="20000"/>
              </a:spcAft>
            </a:pPr>
            <a:r>
              <a:rPr lang="zh-CN" altLang="en-US" sz="2000" b="1">
                <a:latin typeface=""/>
              </a:rPr>
              <a:t>语音合成也是</a:t>
            </a:r>
            <a:r>
              <a:rPr lang="en-US" altLang="zh-CN" sz="2000" b="1">
                <a:latin typeface=""/>
              </a:rPr>
              <a:t>DAC</a:t>
            </a:r>
            <a:r>
              <a:rPr lang="zh-CN" altLang="en-US" sz="2000" b="1">
                <a:latin typeface=""/>
              </a:rPr>
              <a:t>使用的一个方面，存储器中存放站名的数字语音数据，第一个站名的地址从</a:t>
            </a:r>
            <a:r>
              <a:rPr lang="en-US" altLang="zh-CN" sz="2000" b="1">
                <a:latin typeface=""/>
              </a:rPr>
              <a:t>0000H</a:t>
            </a:r>
            <a:r>
              <a:rPr lang="zh-CN" altLang="en-US" sz="2000" b="1">
                <a:latin typeface=""/>
              </a:rPr>
              <a:t>到</a:t>
            </a:r>
            <a:r>
              <a:rPr lang="en-US" altLang="zh-CN" sz="2000" b="1">
                <a:latin typeface=""/>
              </a:rPr>
              <a:t>00FFH</a:t>
            </a:r>
            <a:r>
              <a:rPr lang="zh-CN" altLang="en-US" sz="2000" b="1">
                <a:latin typeface=""/>
              </a:rPr>
              <a:t>。</a:t>
            </a:r>
          </a:p>
          <a:p>
            <a:pPr eaLnBrk="1" hangingPunct="1">
              <a:spcBef>
                <a:spcPct val="0"/>
              </a:spcBef>
              <a:spcAft>
                <a:spcPct val="20000"/>
              </a:spcAft>
            </a:pPr>
            <a:r>
              <a:rPr lang="zh-CN" altLang="en-US" sz="2000" b="1">
                <a:latin typeface=""/>
              </a:rPr>
              <a:t>每个站名占</a:t>
            </a:r>
            <a:r>
              <a:rPr lang="en-US" altLang="zh-CN" sz="2000" b="1">
                <a:latin typeface=""/>
              </a:rPr>
              <a:t>256</a:t>
            </a:r>
            <a:r>
              <a:rPr lang="zh-CN" altLang="en-US" sz="2000" b="1">
                <a:latin typeface=""/>
              </a:rPr>
              <a:t>个存储单元，需</a:t>
            </a:r>
            <a:r>
              <a:rPr lang="en-US" altLang="zh-CN" sz="2000" b="1">
                <a:latin typeface=""/>
              </a:rPr>
              <a:t>8</a:t>
            </a:r>
            <a:r>
              <a:rPr lang="zh-CN" altLang="en-US" sz="2000" b="1">
                <a:latin typeface=""/>
              </a:rPr>
              <a:t>根地址线寻址，我们可以用一个</a:t>
            </a:r>
            <a:r>
              <a:rPr lang="en-US" altLang="zh-CN" sz="2000" b="1">
                <a:latin typeface=""/>
              </a:rPr>
              <a:t>8</a:t>
            </a:r>
            <a:r>
              <a:rPr lang="zh-CN" altLang="en-US" sz="2000" b="1">
                <a:latin typeface=""/>
              </a:rPr>
              <a:t>位二进制计数器作为其地址选择输入端。</a:t>
            </a:r>
          </a:p>
          <a:p>
            <a:pPr eaLnBrk="1" hangingPunct="1">
              <a:spcBef>
                <a:spcPct val="0"/>
              </a:spcBef>
              <a:spcAft>
                <a:spcPct val="20000"/>
              </a:spcAft>
            </a:pPr>
            <a:r>
              <a:rPr lang="zh-CN" altLang="en-US" sz="2000" b="1">
                <a:latin typeface=""/>
              </a:rPr>
              <a:t>用一个编码器将多个站的信息通过编码去控制存储器的高端地址输入端，下图就是实现该功能的逻辑框图。</a:t>
            </a:r>
            <a:endParaRPr lang="zh-CN" altLang="en-US" sz="2000" b="1"/>
          </a:p>
        </p:txBody>
      </p:sp>
      <p:pic>
        <p:nvPicPr>
          <p:cNvPr id="22532" name="Picture 4">
            <a:extLst>
              <a:ext uri="{FF2B5EF4-FFF2-40B4-BE49-F238E27FC236}">
                <a16:creationId xmlns:a16="http://schemas.microsoft.com/office/drawing/2014/main" id="{CE3C6B7F-85AB-404C-86BB-1F7F60C6A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3581400"/>
            <a:ext cx="20574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5">
            <a:extLst>
              <a:ext uri="{FF2B5EF4-FFF2-40B4-BE49-F238E27FC236}">
                <a16:creationId xmlns:a16="http://schemas.microsoft.com/office/drawing/2014/main" id="{C31D7CEC-1987-9F4C-A111-DA177FA88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582988"/>
            <a:ext cx="6858000" cy="274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D2F07-AD0A-964E-B31E-9341D2222484}"/>
              </a:ext>
            </a:extLst>
          </p:cNvPr>
          <p:cNvSpPr>
            <a:spLocks noGrp="1"/>
          </p:cNvSpPr>
          <p:nvPr>
            <p:ph type="title"/>
          </p:nvPr>
        </p:nvSpPr>
        <p:spPr/>
        <p:txBody>
          <a:bodyPr/>
          <a:lstStyle/>
          <a:p>
            <a:r>
              <a:rPr lang="zh-CN" altLang="en-US" sz="3600" dirty="0"/>
              <a:t>程控增益放大器</a:t>
            </a:r>
            <a:endParaRPr kumimoji="1" lang="zh-CN" altLang="en-US" sz="3600" dirty="0"/>
          </a:p>
        </p:txBody>
      </p:sp>
      <p:pic>
        <p:nvPicPr>
          <p:cNvPr id="5" name="图片 4">
            <a:extLst>
              <a:ext uri="{FF2B5EF4-FFF2-40B4-BE49-F238E27FC236}">
                <a16:creationId xmlns:a16="http://schemas.microsoft.com/office/drawing/2014/main" id="{A7D6A8F8-CF4B-964B-8810-45568B815269}"/>
              </a:ext>
            </a:extLst>
          </p:cNvPr>
          <p:cNvPicPr/>
          <p:nvPr/>
        </p:nvPicPr>
        <p:blipFill>
          <a:blip r:embed="rId2"/>
          <a:stretch>
            <a:fillRect/>
          </a:stretch>
        </p:blipFill>
        <p:spPr>
          <a:xfrm>
            <a:off x="289163" y="1700808"/>
            <a:ext cx="8854837" cy="3617441"/>
          </a:xfrm>
          <a:prstGeom prst="rect">
            <a:avLst/>
          </a:prstGeom>
        </p:spPr>
      </p:pic>
    </p:spTree>
    <p:extLst>
      <p:ext uri="{BB962C8B-B14F-4D97-AF65-F5344CB8AC3E}">
        <p14:creationId xmlns:p14="http://schemas.microsoft.com/office/powerpoint/2010/main" val="120711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4FE47303-08A4-7F4D-B4C6-25EDFE0F652C}"/>
              </a:ext>
            </a:extLst>
          </p:cNvPr>
          <p:cNvSpPr>
            <a:spLocks noGrp="1" noChangeArrowheads="1"/>
          </p:cNvSpPr>
          <p:nvPr>
            <p:ph type="title"/>
          </p:nvPr>
        </p:nvSpPr>
        <p:spPr/>
        <p:txBody>
          <a:bodyPr/>
          <a:lstStyle/>
          <a:p>
            <a:pPr eaLnBrk="1" hangingPunct="1"/>
            <a:r>
              <a:rPr lang="en-US" altLang="zh-CN" sz="4000" b="1"/>
              <a:t>9.2 </a:t>
            </a:r>
            <a:r>
              <a:rPr lang="zh-CN" altLang="en-US" sz="4000" b="1"/>
              <a:t>模数转换器</a:t>
            </a:r>
            <a:r>
              <a:rPr lang="en-US" altLang="zh-CN" sz="4000" b="1"/>
              <a:t>ADC</a:t>
            </a:r>
          </a:p>
        </p:txBody>
      </p:sp>
      <p:sp>
        <p:nvSpPr>
          <p:cNvPr id="23555" name="Rectangle 3">
            <a:extLst>
              <a:ext uri="{FF2B5EF4-FFF2-40B4-BE49-F238E27FC236}">
                <a16:creationId xmlns:a16="http://schemas.microsoft.com/office/drawing/2014/main" id="{F0AA0EAD-F563-5443-AA13-43A4FFEFA35F}"/>
              </a:ext>
            </a:extLst>
          </p:cNvPr>
          <p:cNvSpPr>
            <a:spLocks noGrp="1" noChangeArrowheads="1"/>
          </p:cNvSpPr>
          <p:nvPr>
            <p:ph type="body" idx="1"/>
          </p:nvPr>
        </p:nvSpPr>
        <p:spPr>
          <a:xfrm>
            <a:off x="1182688" y="2362200"/>
            <a:ext cx="7772400" cy="2932113"/>
          </a:xfrm>
        </p:spPr>
        <p:txBody>
          <a:bodyPr/>
          <a:lstStyle/>
          <a:p>
            <a:pPr eaLnBrk="1" hangingPunct="1">
              <a:lnSpc>
                <a:spcPct val="120000"/>
              </a:lnSpc>
              <a:spcAft>
                <a:spcPct val="30000"/>
              </a:spcAft>
            </a:pPr>
            <a:r>
              <a:rPr lang="zh-CN" altLang="en-US" sz="2800" b="1">
                <a:ea typeface="隶书" pitchFamily="49" charset="-122"/>
              </a:rPr>
              <a:t>模数转换的基本过程</a:t>
            </a:r>
          </a:p>
          <a:p>
            <a:pPr lvl="1" eaLnBrk="1" hangingPunct="1"/>
            <a:r>
              <a:rPr lang="zh-CN" altLang="en-US" sz="2400" b="1">
                <a:solidFill>
                  <a:srgbClr val="339966"/>
                </a:solidFill>
                <a:latin typeface=""/>
              </a:rPr>
              <a:t>采样：将时间上连续的模拟信号转换为离散信号</a:t>
            </a:r>
            <a:r>
              <a:rPr lang="en-US" altLang="zh-CN" sz="2400" b="1">
                <a:solidFill>
                  <a:srgbClr val="339966"/>
                </a:solidFill>
                <a:latin typeface=""/>
              </a:rPr>
              <a:t>.</a:t>
            </a:r>
          </a:p>
          <a:p>
            <a:pPr lvl="1" eaLnBrk="1" hangingPunct="1"/>
            <a:r>
              <a:rPr lang="zh-CN" altLang="en-US" sz="2400" b="1">
                <a:solidFill>
                  <a:srgbClr val="0066CC"/>
                </a:solidFill>
                <a:latin typeface=""/>
              </a:rPr>
              <a:t>保持：保证在量化编码期间，输入信号幅度不变</a:t>
            </a:r>
            <a:r>
              <a:rPr lang="en-US" altLang="zh-CN" sz="2400" b="1">
                <a:solidFill>
                  <a:srgbClr val="0066CC"/>
                </a:solidFill>
                <a:latin typeface=""/>
              </a:rPr>
              <a:t>.</a:t>
            </a:r>
          </a:p>
          <a:p>
            <a:pPr lvl="1" eaLnBrk="1" hangingPunct="1"/>
            <a:r>
              <a:rPr lang="zh-CN" altLang="en-US" sz="2400" b="1">
                <a:latin typeface=""/>
              </a:rPr>
              <a:t>量化：实现幅度数字化，用数字量</a:t>
            </a:r>
            <a:r>
              <a:rPr lang="zh-CN" altLang="en-US" sz="2400" b="1">
                <a:solidFill>
                  <a:srgbClr val="FF33FF"/>
                </a:solidFill>
                <a:latin typeface=""/>
              </a:rPr>
              <a:t>近似</a:t>
            </a:r>
            <a:r>
              <a:rPr lang="zh-CN" altLang="en-US" sz="2400" b="1">
                <a:latin typeface=""/>
              </a:rPr>
              <a:t>表示模拟值</a:t>
            </a:r>
            <a:r>
              <a:rPr lang="en-US" altLang="zh-CN" sz="2400" b="1">
                <a:latin typeface=""/>
              </a:rPr>
              <a:t>.</a:t>
            </a:r>
          </a:p>
          <a:p>
            <a:pPr lvl="1" eaLnBrk="1" hangingPunct="1"/>
            <a:r>
              <a:rPr lang="zh-CN" altLang="en-US" sz="2400" b="1">
                <a:solidFill>
                  <a:srgbClr val="996633"/>
                </a:solidFill>
                <a:latin typeface=""/>
              </a:rPr>
              <a:t>编码：将量化的结果转换为需要的编码形式</a:t>
            </a:r>
            <a:r>
              <a:rPr lang="en-US" altLang="zh-CN" sz="2400" b="1">
                <a:solidFill>
                  <a:srgbClr val="996633"/>
                </a:solidFill>
                <a:latin typeface=""/>
              </a:rPr>
              <a:t>.</a:t>
            </a:r>
            <a:endParaRPr lang="en-US" altLang="zh-CN" sz="2400" b="1"/>
          </a:p>
        </p:txBody>
      </p:sp>
      <p:sp>
        <p:nvSpPr>
          <p:cNvPr id="23556" name="Text Box 4">
            <a:extLst>
              <a:ext uri="{FF2B5EF4-FFF2-40B4-BE49-F238E27FC236}">
                <a16:creationId xmlns:a16="http://schemas.microsoft.com/office/drawing/2014/main" id="{62DECF46-B665-5846-B666-865EA843AB3F}"/>
              </a:ext>
            </a:extLst>
          </p:cNvPr>
          <p:cNvSpPr txBox="1">
            <a:spLocks noChangeArrowheads="1"/>
          </p:cNvSpPr>
          <p:nvPr/>
        </p:nvSpPr>
        <p:spPr bwMode="auto">
          <a:xfrm>
            <a:off x="1608138" y="1370013"/>
            <a:ext cx="5630862"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6600"/>
              </a:buClr>
              <a:buSzPct val="55000"/>
              <a:buFont typeface="Wingdings"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FF6600"/>
              </a:buClr>
              <a:buSzPct val="50000"/>
              <a:buFont typeface="Wingdings"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spcAft>
                <a:spcPct val="20000"/>
              </a:spcAft>
              <a:buClrTx/>
              <a:buSzTx/>
              <a:buFontTx/>
              <a:buNone/>
            </a:pPr>
            <a:r>
              <a:rPr lang="zh-CN" altLang="en-US" sz="2000" b="1">
                <a:latin typeface="Tahoma" panose="020B0604030504040204" pitchFamily="34" charset="0"/>
              </a:rPr>
              <a:t>模拟信号是一种幅度上及时间上都是连续的信号</a:t>
            </a:r>
            <a:r>
              <a:rPr lang="en-US" altLang="zh-CN" sz="2000" b="1">
                <a:latin typeface="Tahoma" panose="020B0604030504040204" pitchFamily="34" charset="0"/>
              </a:rPr>
              <a:t>.</a:t>
            </a:r>
          </a:p>
          <a:p>
            <a:pPr eaLnBrk="1" hangingPunct="1">
              <a:lnSpc>
                <a:spcPct val="120000"/>
              </a:lnSpc>
              <a:spcBef>
                <a:spcPct val="0"/>
              </a:spcBef>
              <a:spcAft>
                <a:spcPct val="20000"/>
              </a:spcAft>
              <a:buClrTx/>
              <a:buSzTx/>
              <a:buFontTx/>
              <a:buNone/>
            </a:pPr>
            <a:r>
              <a:rPr lang="zh-CN" altLang="en-US" sz="2000" b="1">
                <a:latin typeface="Tahoma" panose="020B0604030504040204" pitchFamily="34" charset="0"/>
              </a:rPr>
              <a:t>数字信号是一种幅度及时间上皆离散的信号</a:t>
            </a:r>
            <a:r>
              <a:rPr lang="en-US" altLang="zh-CN" sz="2000" b="1">
                <a:latin typeface="Tahoma" panose="020B0604030504040204" pitchFamily="34" charset="0"/>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708AA78-AA63-0E4C-8DE1-A7027266ACA8}"/>
              </a:ext>
            </a:extLst>
          </p:cNvPr>
          <p:cNvSpPr>
            <a:spLocks noGrp="1" noChangeArrowheads="1"/>
          </p:cNvSpPr>
          <p:nvPr>
            <p:ph type="title"/>
          </p:nvPr>
        </p:nvSpPr>
        <p:spPr/>
        <p:txBody>
          <a:bodyPr/>
          <a:lstStyle/>
          <a:p>
            <a:pPr eaLnBrk="1" hangingPunct="1"/>
            <a:r>
              <a:rPr lang="zh-CN" altLang="en-US" sz="3600" b="1"/>
              <a:t>数模与模数转换的应用</a:t>
            </a:r>
          </a:p>
        </p:txBody>
      </p:sp>
      <p:sp>
        <p:nvSpPr>
          <p:cNvPr id="6147" name="Text Box 5">
            <a:extLst>
              <a:ext uri="{FF2B5EF4-FFF2-40B4-BE49-F238E27FC236}">
                <a16:creationId xmlns:a16="http://schemas.microsoft.com/office/drawing/2014/main" id="{F52DDB9C-D928-B146-BCF7-A30BD0B1183D}"/>
              </a:ext>
            </a:extLst>
          </p:cNvPr>
          <p:cNvSpPr txBox="1">
            <a:spLocks noChangeArrowheads="1"/>
          </p:cNvSpPr>
          <p:nvPr/>
        </p:nvSpPr>
        <p:spPr bwMode="auto">
          <a:xfrm>
            <a:off x="1355725" y="1371600"/>
            <a:ext cx="755967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6600"/>
              </a:buClr>
              <a:buSzPct val="55000"/>
              <a:buFont typeface="Wingdings"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FF6600"/>
              </a:buClr>
              <a:buSzPct val="50000"/>
              <a:buFont typeface="Wingdings"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ClrTx/>
              <a:buSzTx/>
              <a:buFontTx/>
              <a:buNone/>
            </a:pPr>
            <a:r>
              <a:rPr lang="en-US" altLang="zh-CN" sz="2000" b="1"/>
              <a:t>      </a:t>
            </a:r>
            <a:r>
              <a:rPr lang="zh-CN" altLang="en-US" sz="2400" b="1"/>
              <a:t>在数控系统中经常要进行模拟量和数字量之间的转换，这就要用到</a:t>
            </a:r>
            <a:r>
              <a:rPr lang="en-US" altLang="zh-CN" sz="2400" b="1"/>
              <a:t>A/D</a:t>
            </a:r>
            <a:r>
              <a:rPr lang="zh-CN" altLang="en-US" sz="2400" b="1"/>
              <a:t>和</a:t>
            </a:r>
            <a:r>
              <a:rPr lang="en-US" altLang="zh-CN" sz="2400" b="1"/>
              <a:t>D/A</a:t>
            </a:r>
            <a:r>
              <a:rPr lang="zh-CN" altLang="en-US" sz="2400" b="1"/>
              <a:t>转换器。</a:t>
            </a:r>
          </a:p>
        </p:txBody>
      </p:sp>
      <p:sp>
        <p:nvSpPr>
          <p:cNvPr id="6148" name="Text Box 6">
            <a:extLst>
              <a:ext uri="{FF2B5EF4-FFF2-40B4-BE49-F238E27FC236}">
                <a16:creationId xmlns:a16="http://schemas.microsoft.com/office/drawing/2014/main" id="{D6D72B54-4FD4-C34E-9B03-CC5497F68B53}"/>
              </a:ext>
            </a:extLst>
          </p:cNvPr>
          <p:cNvSpPr txBox="1">
            <a:spLocks noChangeArrowheads="1"/>
          </p:cNvSpPr>
          <p:nvPr/>
        </p:nvSpPr>
        <p:spPr bwMode="auto">
          <a:xfrm>
            <a:off x="3429000" y="6096000"/>
            <a:ext cx="2941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t>典型的数控系统框图</a:t>
            </a:r>
          </a:p>
        </p:txBody>
      </p:sp>
      <p:graphicFrame>
        <p:nvGraphicFramePr>
          <p:cNvPr id="6149" name="Object 7">
            <a:extLst>
              <a:ext uri="{FF2B5EF4-FFF2-40B4-BE49-F238E27FC236}">
                <a16:creationId xmlns:a16="http://schemas.microsoft.com/office/drawing/2014/main" id="{287FC431-A7BC-554B-BA87-2510AAD41B52}"/>
              </a:ext>
            </a:extLst>
          </p:cNvPr>
          <p:cNvGraphicFramePr>
            <a:graphicFrameLocks noChangeAspect="1"/>
          </p:cNvGraphicFramePr>
          <p:nvPr/>
        </p:nvGraphicFramePr>
        <p:xfrm>
          <a:off x="1752600" y="2590800"/>
          <a:ext cx="6553200" cy="3341688"/>
        </p:xfrm>
        <a:graphic>
          <a:graphicData uri="http://schemas.openxmlformats.org/presentationml/2006/ole">
            <mc:AlternateContent xmlns:mc="http://schemas.openxmlformats.org/markup-compatibility/2006">
              <mc:Choice xmlns:v="urn:schemas-microsoft-com:vml" Requires="v">
                <p:oleObj spid="_x0000_s6154" name="Visio" r:id="rId3" imgW="28028900" imgH="14312900" progId="Visio.Drawing.11">
                  <p:embed/>
                </p:oleObj>
              </mc:Choice>
              <mc:Fallback>
                <p:oleObj name="Visio" r:id="rId3" imgW="28028900" imgH="14312900" progId="Visio.Drawing.11">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590800"/>
                        <a:ext cx="6553200" cy="334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05416F00-43B8-134F-B497-9B83691857B9}"/>
              </a:ext>
            </a:extLst>
          </p:cNvPr>
          <p:cNvSpPr>
            <a:spLocks noGrp="1" noChangeArrowheads="1"/>
          </p:cNvSpPr>
          <p:nvPr>
            <p:ph type="title"/>
          </p:nvPr>
        </p:nvSpPr>
        <p:spPr/>
        <p:txBody>
          <a:bodyPr/>
          <a:lstStyle/>
          <a:p>
            <a:pPr eaLnBrk="1" hangingPunct="1"/>
            <a:r>
              <a:rPr lang="zh-CN" altLang="en-US" sz="3600" b="1">
                <a:solidFill>
                  <a:schemeClr val="folHlink"/>
                </a:solidFill>
                <a:latin typeface=""/>
              </a:rPr>
              <a:t>采样</a:t>
            </a:r>
            <a:r>
              <a:rPr lang="en-US" altLang="zh-CN" sz="3200" b="1">
                <a:solidFill>
                  <a:schemeClr val="folHlink"/>
                </a:solidFill>
                <a:latin typeface=""/>
              </a:rPr>
              <a:t>(Sample)</a:t>
            </a:r>
          </a:p>
        </p:txBody>
      </p:sp>
      <p:sp>
        <p:nvSpPr>
          <p:cNvPr id="24579" name="Rectangle 3">
            <a:extLst>
              <a:ext uri="{FF2B5EF4-FFF2-40B4-BE49-F238E27FC236}">
                <a16:creationId xmlns:a16="http://schemas.microsoft.com/office/drawing/2014/main" id="{E5794F82-EA55-C64C-BA35-A5E9AF864B2D}"/>
              </a:ext>
            </a:extLst>
          </p:cNvPr>
          <p:cNvSpPr>
            <a:spLocks noGrp="1" noChangeArrowheads="1"/>
          </p:cNvSpPr>
          <p:nvPr>
            <p:ph type="body" idx="1"/>
          </p:nvPr>
        </p:nvSpPr>
        <p:spPr>
          <a:xfrm>
            <a:off x="1143000" y="1371600"/>
            <a:ext cx="7772400" cy="1600200"/>
          </a:xfrm>
        </p:spPr>
        <p:txBody>
          <a:bodyPr/>
          <a:lstStyle/>
          <a:p>
            <a:pPr eaLnBrk="1" hangingPunct="1">
              <a:lnSpc>
                <a:spcPct val="120000"/>
              </a:lnSpc>
              <a:spcBef>
                <a:spcPct val="0"/>
              </a:spcBef>
              <a:spcAft>
                <a:spcPct val="30000"/>
              </a:spcAft>
            </a:pPr>
            <a:r>
              <a:rPr lang="zh-CN" altLang="en-US" sz="2000" b="1">
                <a:latin typeface=""/>
              </a:rPr>
              <a:t>采样就是将时间上连续的模拟信号转换为时间上离散变化的信号。</a:t>
            </a:r>
          </a:p>
          <a:p>
            <a:pPr eaLnBrk="1" hangingPunct="1">
              <a:lnSpc>
                <a:spcPct val="120000"/>
              </a:lnSpc>
              <a:spcBef>
                <a:spcPct val="0"/>
              </a:spcBef>
              <a:spcAft>
                <a:spcPct val="30000"/>
              </a:spcAft>
            </a:pPr>
            <a:r>
              <a:rPr lang="zh-CN" altLang="en-US" sz="2000" b="1">
                <a:latin typeface=""/>
              </a:rPr>
              <a:t>具体说就是将随时间连续变化的信号转换为一串脉冲，这个脉冲是等距离的，幅度取决于输入的模拟量。</a:t>
            </a:r>
            <a:endParaRPr lang="zh-CN" altLang="en-US" sz="2000" b="1"/>
          </a:p>
        </p:txBody>
      </p:sp>
      <p:pic>
        <p:nvPicPr>
          <p:cNvPr id="24580" name="Picture 6">
            <a:extLst>
              <a:ext uri="{FF2B5EF4-FFF2-40B4-BE49-F238E27FC236}">
                <a16:creationId xmlns:a16="http://schemas.microsoft.com/office/drawing/2014/main" id="{B52D5B40-0DD6-FC4F-8BA7-3403E51D9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819400"/>
            <a:ext cx="7086600" cy="377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047B1BF-D16A-674B-BC24-A06F4BCA6FC3}"/>
              </a:ext>
            </a:extLst>
          </p:cNvPr>
          <p:cNvSpPr>
            <a:spLocks noGrp="1" noChangeArrowheads="1"/>
          </p:cNvSpPr>
          <p:nvPr>
            <p:ph type="title"/>
          </p:nvPr>
        </p:nvSpPr>
        <p:spPr/>
        <p:txBody>
          <a:bodyPr/>
          <a:lstStyle/>
          <a:p>
            <a:pPr eaLnBrk="1" hangingPunct="1"/>
            <a:r>
              <a:rPr lang="zh-CN" altLang="en-US" sz="3600" b="1">
                <a:solidFill>
                  <a:srgbClr val="006600"/>
                </a:solidFill>
                <a:latin typeface=""/>
              </a:rPr>
              <a:t>采样定理</a:t>
            </a:r>
          </a:p>
        </p:txBody>
      </p:sp>
      <p:sp>
        <p:nvSpPr>
          <p:cNvPr id="25603" name="Rectangle 3">
            <a:extLst>
              <a:ext uri="{FF2B5EF4-FFF2-40B4-BE49-F238E27FC236}">
                <a16:creationId xmlns:a16="http://schemas.microsoft.com/office/drawing/2014/main" id="{DBA5B1F3-083A-1349-8B65-E76B60F77005}"/>
              </a:ext>
            </a:extLst>
          </p:cNvPr>
          <p:cNvSpPr>
            <a:spLocks noGrp="1" noChangeArrowheads="1"/>
          </p:cNvSpPr>
          <p:nvPr>
            <p:ph type="body" idx="1"/>
          </p:nvPr>
        </p:nvSpPr>
        <p:spPr>
          <a:xfrm>
            <a:off x="1182688" y="1295400"/>
            <a:ext cx="7772400" cy="2667000"/>
          </a:xfrm>
        </p:spPr>
        <p:txBody>
          <a:bodyPr/>
          <a:lstStyle/>
          <a:p>
            <a:pPr eaLnBrk="1" hangingPunct="1">
              <a:lnSpc>
                <a:spcPct val="120000"/>
              </a:lnSpc>
              <a:spcBef>
                <a:spcPct val="0"/>
              </a:spcBef>
              <a:spcAft>
                <a:spcPct val="20000"/>
              </a:spcAft>
            </a:pPr>
            <a:r>
              <a:rPr lang="zh-CN" altLang="en-US" sz="2000" b="1">
                <a:solidFill>
                  <a:schemeClr val="hlink"/>
                </a:solidFill>
                <a:latin typeface=""/>
              </a:rPr>
              <a:t>采样定理</a:t>
            </a:r>
            <a:r>
              <a:rPr lang="en-US" altLang="zh-CN" sz="2000" b="1">
                <a:latin typeface=""/>
              </a:rPr>
              <a:t>: </a:t>
            </a:r>
            <a:r>
              <a:rPr lang="zh-CN" altLang="en-US" sz="2000" b="1">
                <a:solidFill>
                  <a:schemeClr val="folHlink"/>
                </a:solidFill>
                <a:ea typeface="仿宋_GB2312" pitchFamily="49" charset="-122"/>
              </a:rPr>
              <a:t>描述了将模拟信号转变成离散信号，并且从离散信号</a:t>
            </a:r>
          </a:p>
          <a:p>
            <a:pPr eaLnBrk="1" hangingPunct="1">
              <a:lnSpc>
                <a:spcPct val="120000"/>
              </a:lnSpc>
              <a:spcBef>
                <a:spcPct val="0"/>
              </a:spcBef>
              <a:spcAft>
                <a:spcPct val="20000"/>
              </a:spcAft>
              <a:buFont typeface="Wingdings" pitchFamily="2" charset="2"/>
              <a:buNone/>
            </a:pPr>
            <a:r>
              <a:rPr lang="zh-CN" altLang="en-US" sz="2000" b="1">
                <a:solidFill>
                  <a:schemeClr val="folHlink"/>
                </a:solidFill>
                <a:ea typeface="仿宋_GB2312" pitchFamily="49" charset="-122"/>
              </a:rPr>
              <a:t>                          恢复</a:t>
            </a:r>
            <a:r>
              <a:rPr lang="en-US" altLang="zh-CN" sz="2000" b="1">
                <a:solidFill>
                  <a:schemeClr val="folHlink"/>
                </a:solidFill>
                <a:ea typeface="仿宋_GB2312" pitchFamily="49" charset="-122"/>
              </a:rPr>
              <a:t>(</a:t>
            </a:r>
            <a:r>
              <a:rPr lang="zh-CN" altLang="en-US" sz="2000" b="1">
                <a:solidFill>
                  <a:schemeClr val="folHlink"/>
                </a:solidFill>
                <a:ea typeface="仿宋_GB2312" pitchFamily="49" charset="-122"/>
              </a:rPr>
              <a:t>重建</a:t>
            </a:r>
            <a:r>
              <a:rPr lang="en-US" altLang="zh-CN" sz="2000" b="1">
                <a:solidFill>
                  <a:schemeClr val="folHlink"/>
                </a:solidFill>
                <a:ea typeface="仿宋_GB2312" pitchFamily="49" charset="-122"/>
              </a:rPr>
              <a:t>)</a:t>
            </a:r>
            <a:r>
              <a:rPr lang="zh-CN" altLang="en-US" sz="2000" b="1">
                <a:solidFill>
                  <a:schemeClr val="folHlink"/>
                </a:solidFill>
                <a:ea typeface="仿宋_GB2312" pitchFamily="49" charset="-122"/>
              </a:rPr>
              <a:t>原始信号所需要的最低取样频率。</a:t>
            </a:r>
          </a:p>
          <a:p>
            <a:pPr lvl="1" eaLnBrk="1" hangingPunct="1">
              <a:lnSpc>
                <a:spcPct val="120000"/>
              </a:lnSpc>
              <a:spcBef>
                <a:spcPct val="0"/>
              </a:spcBef>
              <a:spcAft>
                <a:spcPct val="20000"/>
              </a:spcAft>
            </a:pPr>
            <a:r>
              <a:rPr lang="zh-CN" altLang="en-US" sz="2000" b="1"/>
              <a:t>若原始信号的最高频率分量为</a:t>
            </a:r>
            <a:r>
              <a:rPr lang="en-US" altLang="zh-CN" sz="2000" b="1" i="1"/>
              <a:t>F</a:t>
            </a:r>
            <a:r>
              <a:rPr lang="en-US" altLang="zh-CN" sz="2000" b="1" baseline="-30000"/>
              <a:t>H</a:t>
            </a:r>
            <a:r>
              <a:rPr lang="zh-CN" altLang="en-US" sz="2000" b="1"/>
              <a:t>，则取样频率</a:t>
            </a:r>
            <a:r>
              <a:rPr lang="en-US" altLang="zh-CN" sz="2000" b="1" i="1"/>
              <a:t>f</a:t>
            </a:r>
            <a:r>
              <a:rPr lang="en-US" altLang="zh-CN" sz="2000" b="1" baseline="-30000"/>
              <a:t>s</a:t>
            </a:r>
            <a:r>
              <a:rPr lang="zh-CN" altLang="en-US" sz="2000" b="1"/>
              <a:t>：</a:t>
            </a:r>
          </a:p>
          <a:p>
            <a:pPr algn="ctr" eaLnBrk="1" hangingPunct="1">
              <a:lnSpc>
                <a:spcPct val="120000"/>
              </a:lnSpc>
              <a:spcBef>
                <a:spcPct val="0"/>
              </a:spcBef>
              <a:spcAft>
                <a:spcPct val="20000"/>
              </a:spcAft>
              <a:buFont typeface="Wingdings" pitchFamily="2" charset="2"/>
              <a:buNone/>
            </a:pPr>
            <a:r>
              <a:rPr lang="en-US" altLang="zh-CN" sz="2400" b="1" i="1"/>
              <a:t>f</a:t>
            </a:r>
            <a:r>
              <a:rPr lang="en-US" altLang="zh-CN" sz="2400" b="1" baseline="-30000"/>
              <a:t>s</a:t>
            </a:r>
            <a:r>
              <a:rPr lang="en-US" altLang="zh-CN" sz="2400" b="1"/>
              <a:t>≥2</a:t>
            </a:r>
            <a:r>
              <a:rPr lang="en-US" altLang="zh-CN" sz="2400" b="1" i="1"/>
              <a:t>F</a:t>
            </a:r>
            <a:r>
              <a:rPr lang="en-US" altLang="zh-CN" sz="2400" b="1" baseline="-30000"/>
              <a:t>H</a:t>
            </a:r>
            <a:endParaRPr lang="en-US" altLang="zh-CN" sz="2400" b="1"/>
          </a:p>
          <a:p>
            <a:pPr lvl="1" eaLnBrk="1" hangingPunct="1">
              <a:lnSpc>
                <a:spcPct val="120000"/>
              </a:lnSpc>
              <a:spcBef>
                <a:spcPct val="0"/>
              </a:spcBef>
              <a:spcAft>
                <a:spcPct val="20000"/>
              </a:spcAft>
            </a:pPr>
            <a:r>
              <a:rPr lang="zh-CN" altLang="en-US" sz="2000" b="1"/>
              <a:t>上面公式给定了最低的取样频率，实际使用的频率一般为原始信号最高频率的</a:t>
            </a:r>
            <a:r>
              <a:rPr lang="en-US" altLang="zh-CN" sz="2000" b="1"/>
              <a:t>2.5</a:t>
            </a:r>
            <a:r>
              <a:rPr lang="zh-CN" altLang="en-US" sz="2000" b="1"/>
              <a:t>～</a:t>
            </a:r>
            <a:r>
              <a:rPr lang="en-US" altLang="zh-CN" sz="2000" b="1"/>
              <a:t>3</a:t>
            </a:r>
            <a:r>
              <a:rPr lang="zh-CN" altLang="en-US" sz="2000" b="1"/>
              <a:t>倍左右。</a:t>
            </a:r>
          </a:p>
        </p:txBody>
      </p:sp>
      <p:pic>
        <p:nvPicPr>
          <p:cNvPr id="25604" name="Picture 4">
            <a:extLst>
              <a:ext uri="{FF2B5EF4-FFF2-40B4-BE49-F238E27FC236}">
                <a16:creationId xmlns:a16="http://schemas.microsoft.com/office/drawing/2014/main" id="{19E8FFA9-E6F5-144B-81CF-5BC18B8D3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4114800"/>
            <a:ext cx="8077200"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EF224B30-CEDA-4042-A8BC-DB2A16B49961}"/>
              </a:ext>
            </a:extLst>
          </p:cNvPr>
          <p:cNvSpPr>
            <a:spLocks noGrp="1" noChangeArrowheads="1"/>
          </p:cNvSpPr>
          <p:nvPr>
            <p:ph type="title"/>
          </p:nvPr>
        </p:nvSpPr>
        <p:spPr/>
        <p:txBody>
          <a:bodyPr/>
          <a:lstStyle/>
          <a:p>
            <a:pPr eaLnBrk="1" hangingPunct="1"/>
            <a:r>
              <a:rPr lang="zh-CN" altLang="en-US" sz="3600" b="1"/>
              <a:t>保持</a:t>
            </a:r>
            <a:r>
              <a:rPr lang="en-US" altLang="zh-CN" sz="3200" b="1"/>
              <a:t>(Hold)</a:t>
            </a:r>
          </a:p>
        </p:txBody>
      </p:sp>
      <p:sp>
        <p:nvSpPr>
          <p:cNvPr id="26627" name="Rectangle 3">
            <a:extLst>
              <a:ext uri="{FF2B5EF4-FFF2-40B4-BE49-F238E27FC236}">
                <a16:creationId xmlns:a16="http://schemas.microsoft.com/office/drawing/2014/main" id="{6D7EA249-47DE-3B44-A27C-5379803F3A8E}"/>
              </a:ext>
            </a:extLst>
          </p:cNvPr>
          <p:cNvSpPr>
            <a:spLocks noGrp="1" noChangeArrowheads="1"/>
          </p:cNvSpPr>
          <p:nvPr>
            <p:ph type="body" idx="1"/>
          </p:nvPr>
        </p:nvSpPr>
        <p:spPr>
          <a:xfrm>
            <a:off x="1182688" y="1295400"/>
            <a:ext cx="7772400" cy="1752600"/>
          </a:xfrm>
        </p:spPr>
        <p:txBody>
          <a:bodyPr/>
          <a:lstStyle/>
          <a:p>
            <a:pPr eaLnBrk="1" hangingPunct="1">
              <a:lnSpc>
                <a:spcPct val="120000"/>
              </a:lnSpc>
              <a:spcBef>
                <a:spcPct val="0"/>
              </a:spcBef>
              <a:spcAft>
                <a:spcPct val="30000"/>
              </a:spcAft>
            </a:pPr>
            <a:r>
              <a:rPr lang="zh-CN" altLang="en-US" sz="2000" b="1">
                <a:latin typeface=""/>
              </a:rPr>
              <a:t>保证在量化期间输入幅度不变，稳定地进行量化编码。</a:t>
            </a:r>
          </a:p>
          <a:p>
            <a:pPr eaLnBrk="1" hangingPunct="1">
              <a:lnSpc>
                <a:spcPct val="120000"/>
              </a:lnSpc>
              <a:spcBef>
                <a:spcPct val="0"/>
              </a:spcBef>
              <a:spcAft>
                <a:spcPct val="30000"/>
              </a:spcAft>
            </a:pPr>
            <a:r>
              <a:rPr lang="zh-CN" altLang="en-US" sz="2000" b="1">
                <a:latin typeface=""/>
              </a:rPr>
              <a:t>保持电路实际上是使用了电容的存储特性，</a:t>
            </a:r>
          </a:p>
          <a:p>
            <a:pPr eaLnBrk="1" hangingPunct="1">
              <a:lnSpc>
                <a:spcPct val="120000"/>
              </a:lnSpc>
              <a:spcBef>
                <a:spcPct val="0"/>
              </a:spcBef>
              <a:spcAft>
                <a:spcPct val="30000"/>
              </a:spcAft>
            </a:pPr>
            <a:r>
              <a:rPr lang="zh-CN" altLang="en-US" sz="2000" b="1">
                <a:latin typeface=""/>
              </a:rPr>
              <a:t>在实际应用中，采样与保持经常合二为一。</a:t>
            </a:r>
            <a:endParaRPr lang="zh-CN" altLang="en-US" sz="2000" b="1"/>
          </a:p>
        </p:txBody>
      </p:sp>
      <p:pic>
        <p:nvPicPr>
          <p:cNvPr id="26628" name="Picture 4">
            <a:extLst>
              <a:ext uri="{FF2B5EF4-FFF2-40B4-BE49-F238E27FC236}">
                <a16:creationId xmlns:a16="http://schemas.microsoft.com/office/drawing/2014/main" id="{5657BC4B-7D27-AC47-AC5C-234CD4457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2057400"/>
            <a:ext cx="2438400"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7">
            <a:extLst>
              <a:ext uri="{FF2B5EF4-FFF2-40B4-BE49-F238E27FC236}">
                <a16:creationId xmlns:a16="http://schemas.microsoft.com/office/drawing/2014/main" id="{980A501A-06EA-F74C-AC76-13A8BC14CC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200400"/>
            <a:ext cx="8991600" cy="323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a:extLst>
              <a:ext uri="{FF2B5EF4-FFF2-40B4-BE49-F238E27FC236}">
                <a16:creationId xmlns:a16="http://schemas.microsoft.com/office/drawing/2014/main" id="{665A08C7-DE70-A849-9DDA-7DE64767C4F0}"/>
              </a:ext>
            </a:extLst>
          </p:cNvPr>
          <p:cNvSpPr>
            <a:spLocks noGrp="1" noChangeArrowheads="1"/>
          </p:cNvSpPr>
          <p:nvPr>
            <p:ph type="title"/>
          </p:nvPr>
        </p:nvSpPr>
        <p:spPr/>
        <p:txBody>
          <a:bodyPr/>
          <a:lstStyle/>
          <a:p>
            <a:pPr eaLnBrk="1" hangingPunct="1"/>
            <a:r>
              <a:rPr lang="zh-CN" altLang="en-US" sz="3600" b="1">
                <a:latin typeface=""/>
              </a:rPr>
              <a:t>量化</a:t>
            </a:r>
          </a:p>
        </p:txBody>
      </p:sp>
      <p:graphicFrame>
        <p:nvGraphicFramePr>
          <p:cNvPr id="27651" name="Object 1028">
            <a:extLst>
              <a:ext uri="{FF2B5EF4-FFF2-40B4-BE49-F238E27FC236}">
                <a16:creationId xmlns:a16="http://schemas.microsoft.com/office/drawing/2014/main" id="{D4349154-03C1-B840-8FD2-494242F7B2D5}"/>
              </a:ext>
            </a:extLst>
          </p:cNvPr>
          <p:cNvGraphicFramePr>
            <a:graphicFrameLocks noChangeAspect="1"/>
          </p:cNvGraphicFramePr>
          <p:nvPr/>
        </p:nvGraphicFramePr>
        <p:xfrm>
          <a:off x="3048000" y="3001963"/>
          <a:ext cx="5334000" cy="3709987"/>
        </p:xfrm>
        <a:graphic>
          <a:graphicData uri="http://schemas.openxmlformats.org/presentationml/2006/ole">
            <mc:AlternateContent xmlns:mc="http://schemas.openxmlformats.org/markup-compatibility/2006">
              <mc:Choice xmlns:v="urn:schemas-microsoft-com:vml" Requires="v">
                <p:oleObj spid="_x0000_s27660" name="Visio" r:id="rId4" imgW="31648400" imgH="22072600" progId="Visio.Drawing.11">
                  <p:embed/>
                </p:oleObj>
              </mc:Choice>
              <mc:Fallback>
                <p:oleObj name="Visio" r:id="rId4" imgW="31648400" imgH="22072600" progId="Visio.Drawing.11">
                  <p:embed/>
                  <p:pic>
                    <p:nvPicPr>
                      <p:cNvPr id="0" name="Object 10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3001963"/>
                        <a:ext cx="5334000"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2" name="Text Box 1029">
            <a:extLst>
              <a:ext uri="{FF2B5EF4-FFF2-40B4-BE49-F238E27FC236}">
                <a16:creationId xmlns:a16="http://schemas.microsoft.com/office/drawing/2014/main" id="{4DB95763-F9D4-3C48-AED3-AAF922A70D83}"/>
              </a:ext>
            </a:extLst>
          </p:cNvPr>
          <p:cNvSpPr txBox="1">
            <a:spLocks noChangeArrowheads="1"/>
          </p:cNvSpPr>
          <p:nvPr/>
        </p:nvSpPr>
        <p:spPr bwMode="auto">
          <a:xfrm>
            <a:off x="1279525" y="1371600"/>
            <a:ext cx="7635875"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6600"/>
              </a:buClr>
              <a:buSzPct val="55000"/>
              <a:buFont typeface="Wingdings"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FF6600"/>
              </a:buClr>
              <a:buSzPct val="50000"/>
              <a:buFont typeface="Wingdings"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spcAft>
                <a:spcPct val="15000"/>
              </a:spcAft>
              <a:buClrTx/>
              <a:buSzTx/>
              <a:buFontTx/>
              <a:buNone/>
            </a:pPr>
            <a:r>
              <a:rPr lang="en-US" altLang="zh-CN" sz="2000" b="1">
                <a:solidFill>
                  <a:srgbClr val="000000"/>
                </a:solidFill>
              </a:rPr>
              <a:t>        </a:t>
            </a:r>
            <a:r>
              <a:rPr lang="zh-CN" altLang="en-US" sz="2000" b="1">
                <a:solidFill>
                  <a:srgbClr val="000000"/>
                </a:solidFill>
              </a:rPr>
              <a:t>模拟信号经取样、保持后的</a:t>
            </a:r>
            <a:r>
              <a:rPr lang="zh-CN" altLang="en-US" sz="2000" b="1">
                <a:latin typeface=""/>
              </a:rPr>
              <a:t>信号仍是时间上离散的模拟量，信号取值是任意的。而数字信号的取值是有限的或离散的。例如，用三位二进制数来表示，只有</a:t>
            </a:r>
            <a:r>
              <a:rPr lang="en-US" altLang="zh-CN" sz="2000" b="1">
                <a:latin typeface=""/>
              </a:rPr>
              <a:t>000</a:t>
            </a:r>
            <a:r>
              <a:rPr lang="zh-CN" altLang="en-US" sz="2000" b="1">
                <a:latin typeface=""/>
              </a:rPr>
              <a:t>～</a:t>
            </a:r>
            <a:r>
              <a:rPr lang="en-US" altLang="zh-CN" sz="2000" b="1">
                <a:latin typeface=""/>
              </a:rPr>
              <a:t>111</a:t>
            </a:r>
            <a:r>
              <a:rPr lang="zh-CN" altLang="en-US" sz="2000" b="1">
                <a:latin typeface=""/>
              </a:rPr>
              <a:t>十六种状态，要实现幅度的数字化，就是要用具体的数字量来</a:t>
            </a:r>
            <a:r>
              <a:rPr lang="zh-CN" altLang="en-US" sz="2000" b="1">
                <a:solidFill>
                  <a:srgbClr val="FF33FF"/>
                </a:solidFill>
                <a:latin typeface=""/>
              </a:rPr>
              <a:t>近似</a:t>
            </a:r>
            <a:r>
              <a:rPr lang="zh-CN" altLang="en-US" sz="2000" b="1">
                <a:latin typeface=""/>
              </a:rPr>
              <a:t>表示对应的模拟值，这个过程就是量化。</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050">
            <a:extLst>
              <a:ext uri="{FF2B5EF4-FFF2-40B4-BE49-F238E27FC236}">
                <a16:creationId xmlns:a16="http://schemas.microsoft.com/office/drawing/2014/main" id="{8BD2F08C-DA06-E349-AC1F-647CC7FB7018}"/>
              </a:ext>
            </a:extLst>
          </p:cNvPr>
          <p:cNvSpPr>
            <a:spLocks noGrp="1" noChangeArrowheads="1"/>
          </p:cNvSpPr>
          <p:nvPr>
            <p:ph type="title"/>
          </p:nvPr>
        </p:nvSpPr>
        <p:spPr/>
        <p:txBody>
          <a:bodyPr/>
          <a:lstStyle/>
          <a:p>
            <a:pPr eaLnBrk="1" hangingPunct="1"/>
            <a:r>
              <a:rPr lang="zh-CN" altLang="en-US" sz="3600" b="1">
                <a:latin typeface=""/>
              </a:rPr>
              <a:t>编码</a:t>
            </a:r>
          </a:p>
        </p:txBody>
      </p:sp>
      <p:sp>
        <p:nvSpPr>
          <p:cNvPr id="29699" name="Text Box 2052">
            <a:extLst>
              <a:ext uri="{FF2B5EF4-FFF2-40B4-BE49-F238E27FC236}">
                <a16:creationId xmlns:a16="http://schemas.microsoft.com/office/drawing/2014/main" id="{A5CB47CE-A254-2746-B8B0-5F99F266BEAA}"/>
              </a:ext>
            </a:extLst>
          </p:cNvPr>
          <p:cNvSpPr txBox="1">
            <a:spLocks noChangeArrowheads="1"/>
          </p:cNvSpPr>
          <p:nvPr/>
        </p:nvSpPr>
        <p:spPr bwMode="auto">
          <a:xfrm>
            <a:off x="1279525" y="1371600"/>
            <a:ext cx="76358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6600"/>
              </a:buClr>
              <a:buSzPct val="55000"/>
              <a:buFont typeface="Wingdings"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FF6600"/>
              </a:buClr>
              <a:buSzPct val="50000"/>
              <a:buFont typeface="Wingdings"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spcAft>
                <a:spcPct val="15000"/>
              </a:spcAft>
              <a:buClrTx/>
              <a:buSzTx/>
              <a:buFontTx/>
              <a:buNone/>
            </a:pPr>
            <a:r>
              <a:rPr lang="en-US" altLang="zh-CN" sz="2000" b="1">
                <a:latin typeface=""/>
              </a:rPr>
              <a:t>    </a:t>
            </a:r>
            <a:r>
              <a:rPr lang="zh-CN" altLang="en-US" sz="2000" b="1">
                <a:latin typeface=""/>
              </a:rPr>
              <a:t>考虑到不同应用，量化结果的输出格式可能不同，编码就时将量化的结果转换为需要的编码形式。</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BB1C3D8-1E0F-DB4D-A7ED-6D2D90375DB5}"/>
              </a:ext>
            </a:extLst>
          </p:cNvPr>
          <p:cNvSpPr>
            <a:spLocks noGrp="1" noChangeArrowheads="1"/>
          </p:cNvSpPr>
          <p:nvPr>
            <p:ph type="title"/>
          </p:nvPr>
        </p:nvSpPr>
        <p:spPr/>
        <p:txBody>
          <a:bodyPr/>
          <a:lstStyle/>
          <a:p>
            <a:pPr eaLnBrk="1" hangingPunct="1"/>
            <a:r>
              <a:rPr lang="en-US" altLang="zh-CN" sz="3600" b="1"/>
              <a:t>AD</a:t>
            </a:r>
            <a:r>
              <a:rPr lang="zh-CN" altLang="en-US" sz="3600" b="1"/>
              <a:t>转换的分类</a:t>
            </a:r>
          </a:p>
        </p:txBody>
      </p:sp>
      <p:sp>
        <p:nvSpPr>
          <p:cNvPr id="30723" name="Rectangle 3">
            <a:extLst>
              <a:ext uri="{FF2B5EF4-FFF2-40B4-BE49-F238E27FC236}">
                <a16:creationId xmlns:a16="http://schemas.microsoft.com/office/drawing/2014/main" id="{8852B2B5-482B-514A-A628-C63F9EE6C25C}"/>
              </a:ext>
            </a:extLst>
          </p:cNvPr>
          <p:cNvSpPr>
            <a:spLocks noGrp="1" noChangeArrowheads="1"/>
          </p:cNvSpPr>
          <p:nvPr>
            <p:ph type="body" idx="1"/>
          </p:nvPr>
        </p:nvSpPr>
        <p:spPr/>
        <p:txBody>
          <a:bodyPr/>
          <a:lstStyle/>
          <a:p>
            <a:pPr eaLnBrk="1" hangingPunct="1">
              <a:lnSpc>
                <a:spcPct val="120000"/>
              </a:lnSpc>
              <a:spcBef>
                <a:spcPct val="0"/>
              </a:spcBef>
              <a:spcAft>
                <a:spcPct val="30000"/>
              </a:spcAft>
            </a:pPr>
            <a:r>
              <a:rPr lang="zh-CN" altLang="en-US" sz="2800" b="1">
                <a:ea typeface="隶书" pitchFamily="49" charset="-122"/>
              </a:rPr>
              <a:t>直接转换型</a:t>
            </a:r>
          </a:p>
          <a:p>
            <a:pPr lvl="1" eaLnBrk="1" hangingPunct="1">
              <a:lnSpc>
                <a:spcPct val="120000"/>
              </a:lnSpc>
              <a:spcBef>
                <a:spcPct val="0"/>
              </a:spcBef>
              <a:spcAft>
                <a:spcPct val="30000"/>
              </a:spcAft>
            </a:pPr>
            <a:r>
              <a:rPr lang="zh-CN" altLang="en-US" sz="2000" b="1"/>
              <a:t>将模拟信号直接转换成数字信号</a:t>
            </a:r>
          </a:p>
          <a:p>
            <a:pPr lvl="1" eaLnBrk="1" hangingPunct="1">
              <a:lnSpc>
                <a:spcPct val="120000"/>
              </a:lnSpc>
              <a:spcBef>
                <a:spcPct val="0"/>
              </a:spcBef>
              <a:spcAft>
                <a:spcPct val="30000"/>
              </a:spcAft>
            </a:pPr>
            <a:r>
              <a:rPr lang="zh-CN" altLang="en-US" sz="2000" b="1">
                <a:solidFill>
                  <a:schemeClr val="tx2"/>
                </a:solidFill>
              </a:rPr>
              <a:t>并行比较</a:t>
            </a:r>
            <a:r>
              <a:rPr lang="en-US" altLang="zh-CN" sz="2000" b="1">
                <a:solidFill>
                  <a:schemeClr val="tx2"/>
                </a:solidFill>
              </a:rPr>
              <a:t>ADC</a:t>
            </a:r>
            <a:r>
              <a:rPr lang="zh-CN" altLang="en-US" sz="2000" b="1">
                <a:solidFill>
                  <a:schemeClr val="tx2"/>
                </a:solidFill>
              </a:rPr>
              <a:t>，逐次渐进</a:t>
            </a:r>
            <a:r>
              <a:rPr lang="en-US" altLang="zh-CN" sz="2000" b="1">
                <a:solidFill>
                  <a:schemeClr val="tx2"/>
                </a:solidFill>
              </a:rPr>
              <a:t>ADC</a:t>
            </a:r>
          </a:p>
          <a:p>
            <a:pPr lvl="1" eaLnBrk="1" hangingPunct="1">
              <a:lnSpc>
                <a:spcPct val="120000"/>
              </a:lnSpc>
              <a:spcBef>
                <a:spcPct val="0"/>
              </a:spcBef>
              <a:spcAft>
                <a:spcPct val="30000"/>
              </a:spcAft>
            </a:pPr>
            <a:endParaRPr lang="en-US" altLang="zh-CN" sz="2000" b="1"/>
          </a:p>
          <a:p>
            <a:pPr eaLnBrk="1" hangingPunct="1">
              <a:lnSpc>
                <a:spcPct val="120000"/>
              </a:lnSpc>
              <a:spcBef>
                <a:spcPct val="0"/>
              </a:spcBef>
              <a:spcAft>
                <a:spcPct val="30000"/>
              </a:spcAft>
            </a:pPr>
            <a:r>
              <a:rPr lang="zh-CN" altLang="en-US" sz="2800" b="1">
                <a:latin typeface=""/>
                <a:ea typeface="隶书" pitchFamily="49" charset="-122"/>
              </a:rPr>
              <a:t>间接转换型</a:t>
            </a:r>
          </a:p>
          <a:p>
            <a:pPr lvl="1" eaLnBrk="1" hangingPunct="1">
              <a:lnSpc>
                <a:spcPct val="120000"/>
              </a:lnSpc>
              <a:spcBef>
                <a:spcPct val="0"/>
              </a:spcBef>
              <a:spcAft>
                <a:spcPct val="30000"/>
              </a:spcAft>
            </a:pPr>
            <a:r>
              <a:rPr lang="zh-CN" altLang="en-US" sz="2000" b="1"/>
              <a:t>先将模拟信号转换成时间和频率等</a:t>
            </a:r>
          </a:p>
          <a:p>
            <a:pPr lvl="1" eaLnBrk="1" hangingPunct="1">
              <a:lnSpc>
                <a:spcPct val="120000"/>
              </a:lnSpc>
              <a:spcBef>
                <a:spcPct val="0"/>
              </a:spcBef>
              <a:spcAft>
                <a:spcPct val="30000"/>
              </a:spcAft>
            </a:pPr>
            <a:r>
              <a:rPr lang="zh-CN" altLang="en-US" sz="2000" b="1"/>
              <a:t>再将时间或频率转换成数字信号</a:t>
            </a:r>
          </a:p>
          <a:p>
            <a:pPr lvl="1" eaLnBrk="1" hangingPunct="1">
              <a:lnSpc>
                <a:spcPct val="120000"/>
              </a:lnSpc>
              <a:spcBef>
                <a:spcPct val="0"/>
              </a:spcBef>
              <a:spcAft>
                <a:spcPct val="30000"/>
              </a:spcAft>
            </a:pPr>
            <a:r>
              <a:rPr lang="zh-CN" altLang="en-US" sz="2000" b="1">
                <a:solidFill>
                  <a:schemeClr val="tx2"/>
                </a:solidFill>
              </a:rPr>
              <a:t>双积分</a:t>
            </a:r>
            <a:r>
              <a:rPr lang="en-US" altLang="zh-CN" sz="2000" b="1">
                <a:solidFill>
                  <a:schemeClr val="tx2"/>
                </a:solidFill>
              </a:rPr>
              <a:t>ADC</a:t>
            </a:r>
            <a:r>
              <a:rPr lang="zh-CN" altLang="en-US" sz="2000" b="1">
                <a:solidFill>
                  <a:schemeClr val="tx2"/>
                </a:solidFill>
              </a:rPr>
              <a:t>，电压频率</a:t>
            </a:r>
            <a:r>
              <a:rPr lang="en-US" altLang="zh-CN" sz="2000" b="1">
                <a:solidFill>
                  <a:schemeClr val="tx2"/>
                </a:solidFill>
              </a:rPr>
              <a:t>ADC</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A047CF6-5B46-5341-9342-49663EBC27A6}"/>
              </a:ext>
            </a:extLst>
          </p:cNvPr>
          <p:cNvSpPr>
            <a:spLocks noGrp="1" noChangeArrowheads="1"/>
          </p:cNvSpPr>
          <p:nvPr>
            <p:ph type="title"/>
          </p:nvPr>
        </p:nvSpPr>
        <p:spPr/>
        <p:txBody>
          <a:bodyPr/>
          <a:lstStyle/>
          <a:p>
            <a:pPr eaLnBrk="1" hangingPunct="1"/>
            <a:r>
              <a:rPr lang="zh-CN" altLang="en-US" sz="3600" b="1">
                <a:solidFill>
                  <a:schemeClr val="tx1"/>
                </a:solidFill>
              </a:rPr>
              <a:t>并行比较型</a:t>
            </a:r>
            <a:r>
              <a:rPr lang="en-US" altLang="zh-CN" sz="3600" b="1">
                <a:solidFill>
                  <a:schemeClr val="tx1"/>
                </a:solidFill>
              </a:rPr>
              <a:t>ADC</a:t>
            </a:r>
            <a:r>
              <a:rPr lang="zh-CN" altLang="en-US" sz="3600" b="1">
                <a:solidFill>
                  <a:schemeClr val="tx1"/>
                </a:solidFill>
              </a:rPr>
              <a:t>原理说明</a:t>
            </a:r>
          </a:p>
        </p:txBody>
      </p:sp>
      <p:sp>
        <p:nvSpPr>
          <p:cNvPr id="31747" name="Rectangle 3">
            <a:extLst>
              <a:ext uri="{FF2B5EF4-FFF2-40B4-BE49-F238E27FC236}">
                <a16:creationId xmlns:a16="http://schemas.microsoft.com/office/drawing/2014/main" id="{C8ED825A-942A-AA49-86FC-3335C02DAAA7}"/>
              </a:ext>
            </a:extLst>
          </p:cNvPr>
          <p:cNvSpPr>
            <a:spLocks noGrp="1" noChangeArrowheads="1"/>
          </p:cNvSpPr>
          <p:nvPr>
            <p:ph type="body" idx="1"/>
          </p:nvPr>
        </p:nvSpPr>
        <p:spPr>
          <a:xfrm>
            <a:off x="5867400" y="1295400"/>
            <a:ext cx="3160713" cy="5486400"/>
          </a:xfrm>
        </p:spPr>
        <p:txBody>
          <a:bodyPr/>
          <a:lstStyle/>
          <a:p>
            <a:pPr eaLnBrk="1" hangingPunct="1">
              <a:lnSpc>
                <a:spcPct val="120000"/>
              </a:lnSpc>
              <a:spcBef>
                <a:spcPct val="0"/>
              </a:spcBef>
              <a:spcAft>
                <a:spcPct val="30000"/>
              </a:spcAft>
            </a:pPr>
            <a:r>
              <a:rPr lang="zh-CN" altLang="en-US" sz="2000" b="1"/>
              <a:t>通过</a:t>
            </a:r>
            <a:r>
              <a:rPr lang="zh-CN" altLang="en-US" sz="2000" b="1">
                <a:solidFill>
                  <a:schemeClr val="hlink"/>
                </a:solidFill>
              </a:rPr>
              <a:t>电阻分压形成各种比较电平</a:t>
            </a:r>
            <a:r>
              <a:rPr lang="zh-CN" altLang="en-US" sz="2000" b="1"/>
              <a:t>，</a:t>
            </a:r>
            <a:r>
              <a:rPr lang="zh-CN" altLang="en-US" sz="2000" b="1">
                <a:solidFill>
                  <a:schemeClr val="hlink"/>
                </a:solidFill>
              </a:rPr>
              <a:t>输入模拟信号</a:t>
            </a:r>
            <a:r>
              <a:rPr lang="zh-CN" altLang="en-US" sz="2000" b="1"/>
              <a:t>经采样－保持后</a:t>
            </a:r>
            <a:r>
              <a:rPr lang="zh-CN" altLang="en-US" sz="2000" b="1">
                <a:solidFill>
                  <a:schemeClr val="hlink"/>
                </a:solidFill>
              </a:rPr>
              <a:t>送入比较器与比较电平进行比较</a:t>
            </a:r>
            <a:r>
              <a:rPr lang="zh-CN" altLang="en-US" sz="2000" b="1"/>
              <a:t>；当高于比较电平时，该比较器输出为</a:t>
            </a:r>
            <a:r>
              <a:rPr lang="en-US" altLang="zh-CN" sz="2000" b="1"/>
              <a:t>1</a:t>
            </a:r>
            <a:r>
              <a:rPr lang="zh-CN" altLang="en-US" sz="2000" b="1"/>
              <a:t>，反之为</a:t>
            </a:r>
            <a:r>
              <a:rPr lang="en-US" altLang="zh-CN" sz="2000" b="1"/>
              <a:t>0</a:t>
            </a:r>
            <a:r>
              <a:rPr lang="zh-CN" altLang="en-US" sz="2000" b="1"/>
              <a:t>。</a:t>
            </a:r>
          </a:p>
          <a:p>
            <a:pPr eaLnBrk="1" hangingPunct="1">
              <a:lnSpc>
                <a:spcPct val="120000"/>
              </a:lnSpc>
              <a:spcBef>
                <a:spcPct val="0"/>
              </a:spcBef>
              <a:spcAft>
                <a:spcPct val="30000"/>
              </a:spcAft>
            </a:pPr>
            <a:r>
              <a:rPr lang="zh-CN" altLang="en-US" sz="2000" b="1">
                <a:solidFill>
                  <a:schemeClr val="hlink"/>
                </a:solidFill>
              </a:rPr>
              <a:t>比较器的输出送到</a:t>
            </a:r>
            <a:r>
              <a:rPr lang="zh-CN" altLang="en-US" sz="2000" b="1"/>
              <a:t>由</a:t>
            </a:r>
            <a:r>
              <a:rPr lang="en-US" altLang="zh-CN" sz="2000" b="1"/>
              <a:t>D</a:t>
            </a:r>
            <a:r>
              <a:rPr lang="zh-CN" altLang="en-US" sz="2000" b="1"/>
              <a:t>触发器组成的</a:t>
            </a:r>
            <a:r>
              <a:rPr lang="zh-CN" altLang="en-US" sz="2000" b="1">
                <a:solidFill>
                  <a:schemeClr val="hlink"/>
                </a:solidFill>
              </a:rPr>
              <a:t>缓冲器</a:t>
            </a:r>
            <a:r>
              <a:rPr lang="zh-CN" altLang="en-US" sz="2000" b="1"/>
              <a:t>中，避免因各比较器响应速度差异造成的逻辑误差。</a:t>
            </a:r>
          </a:p>
          <a:p>
            <a:pPr eaLnBrk="1" hangingPunct="1">
              <a:lnSpc>
                <a:spcPct val="120000"/>
              </a:lnSpc>
              <a:spcBef>
                <a:spcPct val="0"/>
              </a:spcBef>
              <a:spcAft>
                <a:spcPct val="30000"/>
              </a:spcAft>
            </a:pPr>
            <a:r>
              <a:rPr lang="zh-CN" altLang="en-US" sz="2000" b="1">
                <a:solidFill>
                  <a:schemeClr val="hlink"/>
                </a:solidFill>
              </a:rPr>
              <a:t>缓冲的输出送到优先编码器</a:t>
            </a:r>
            <a:r>
              <a:rPr lang="zh-CN" altLang="en-US" sz="2000" b="1"/>
              <a:t>，经过编码器将其转换为三位二进制信号。</a:t>
            </a:r>
          </a:p>
        </p:txBody>
      </p:sp>
      <p:pic>
        <p:nvPicPr>
          <p:cNvPr id="31748" name="Picture 6">
            <a:extLst>
              <a:ext uri="{FF2B5EF4-FFF2-40B4-BE49-F238E27FC236}">
                <a16:creationId xmlns:a16="http://schemas.microsoft.com/office/drawing/2014/main" id="{1414243A-AF2A-0C47-9681-AE01FFBF1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63675"/>
            <a:ext cx="5715000" cy="478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D4AF015-C9DC-764D-BB5F-478931088896}"/>
              </a:ext>
            </a:extLst>
          </p:cNvPr>
          <p:cNvSpPr>
            <a:spLocks noGrp="1" noChangeArrowheads="1"/>
          </p:cNvSpPr>
          <p:nvPr>
            <p:ph type="title"/>
          </p:nvPr>
        </p:nvSpPr>
        <p:spPr/>
        <p:txBody>
          <a:bodyPr/>
          <a:lstStyle/>
          <a:p>
            <a:pPr eaLnBrk="1" hangingPunct="1"/>
            <a:r>
              <a:rPr lang="zh-CN" altLang="en-US" sz="3600" b="1">
                <a:solidFill>
                  <a:schemeClr val="tx1"/>
                </a:solidFill>
              </a:rPr>
              <a:t>并行比较型</a:t>
            </a:r>
            <a:r>
              <a:rPr lang="en-US" altLang="zh-CN" sz="3200" b="1">
                <a:solidFill>
                  <a:schemeClr val="tx1"/>
                </a:solidFill>
              </a:rPr>
              <a:t>ADC</a:t>
            </a:r>
            <a:r>
              <a:rPr lang="zh-CN" altLang="en-US" sz="3600" b="1">
                <a:solidFill>
                  <a:schemeClr val="tx1"/>
                </a:solidFill>
              </a:rPr>
              <a:t>的优缺点</a:t>
            </a:r>
            <a:endParaRPr lang="zh-CN" altLang="en-US" sz="3200" b="1">
              <a:solidFill>
                <a:schemeClr val="tx1"/>
              </a:solidFill>
            </a:endParaRPr>
          </a:p>
        </p:txBody>
      </p:sp>
      <p:sp>
        <p:nvSpPr>
          <p:cNvPr id="32771" name="Rectangle 3">
            <a:extLst>
              <a:ext uri="{FF2B5EF4-FFF2-40B4-BE49-F238E27FC236}">
                <a16:creationId xmlns:a16="http://schemas.microsoft.com/office/drawing/2014/main" id="{36052A63-492E-D640-84CB-26797362F1EE}"/>
              </a:ext>
            </a:extLst>
          </p:cNvPr>
          <p:cNvSpPr>
            <a:spLocks noGrp="1" noChangeArrowheads="1"/>
          </p:cNvSpPr>
          <p:nvPr>
            <p:ph type="body" idx="1"/>
          </p:nvPr>
        </p:nvSpPr>
        <p:spPr/>
        <p:txBody>
          <a:bodyPr/>
          <a:lstStyle/>
          <a:p>
            <a:pPr eaLnBrk="1" hangingPunct="1">
              <a:lnSpc>
                <a:spcPct val="120000"/>
              </a:lnSpc>
              <a:spcBef>
                <a:spcPct val="0"/>
              </a:spcBef>
              <a:spcAft>
                <a:spcPct val="20000"/>
              </a:spcAft>
            </a:pPr>
            <a:r>
              <a:rPr lang="zh-CN" altLang="en-US" sz="2400" b="1"/>
              <a:t>当输出位数增加时，需增加比较器的个数。由于比较器属于模拟电路，其集成度不是很高，给制造带来不便，价格较高，一般较少使用。</a:t>
            </a:r>
          </a:p>
          <a:p>
            <a:pPr eaLnBrk="1" hangingPunct="1">
              <a:lnSpc>
                <a:spcPct val="120000"/>
              </a:lnSpc>
              <a:spcBef>
                <a:spcPct val="0"/>
              </a:spcBef>
              <a:spcAft>
                <a:spcPct val="20000"/>
              </a:spcAft>
            </a:pPr>
            <a:endParaRPr lang="zh-CN" altLang="en-US" sz="2400" b="1"/>
          </a:p>
          <a:p>
            <a:pPr eaLnBrk="1" hangingPunct="1">
              <a:lnSpc>
                <a:spcPct val="120000"/>
              </a:lnSpc>
              <a:spcBef>
                <a:spcPct val="0"/>
              </a:spcBef>
              <a:spcAft>
                <a:spcPct val="20000"/>
              </a:spcAft>
            </a:pPr>
            <a:r>
              <a:rPr lang="zh-CN" altLang="en-US" sz="2400" b="1"/>
              <a:t>这种转换电路的最大优点就是速度快，这是其它转换电路无法实现的，故在速度较高的场合，如视频信号的</a:t>
            </a:r>
            <a:r>
              <a:rPr lang="en-US" altLang="zh-CN" sz="2400" b="1"/>
              <a:t>ADC</a:t>
            </a:r>
            <a:r>
              <a:rPr lang="zh-CN" altLang="en-US" sz="2400" b="1"/>
              <a:t>等经常采用。</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0FD7C942-4E21-9249-89C5-C6F60E3700BA}"/>
              </a:ext>
            </a:extLst>
          </p:cNvPr>
          <p:cNvSpPr>
            <a:spLocks noGrp="1" noChangeArrowheads="1"/>
          </p:cNvSpPr>
          <p:nvPr>
            <p:ph type="title" idx="4294967295"/>
          </p:nvPr>
        </p:nvSpPr>
        <p:spPr/>
        <p:txBody>
          <a:bodyPr/>
          <a:lstStyle/>
          <a:p>
            <a:pPr eaLnBrk="1" hangingPunct="1"/>
            <a:r>
              <a:rPr lang="zh-CN" altLang="en-US" sz="3600" b="1"/>
              <a:t>逐次渐进型</a:t>
            </a:r>
            <a:r>
              <a:rPr lang="en-US" altLang="zh-CN" sz="3600" b="1"/>
              <a:t>ADC</a:t>
            </a:r>
          </a:p>
        </p:txBody>
      </p:sp>
      <p:sp>
        <p:nvSpPr>
          <p:cNvPr id="63491" name="Rectangle 3">
            <a:extLst>
              <a:ext uri="{FF2B5EF4-FFF2-40B4-BE49-F238E27FC236}">
                <a16:creationId xmlns:a16="http://schemas.microsoft.com/office/drawing/2014/main" id="{6A2EB596-BC5B-BA46-8579-178BCC8BD731}"/>
              </a:ext>
            </a:extLst>
          </p:cNvPr>
          <p:cNvSpPr>
            <a:spLocks noGrp="1" noChangeArrowheads="1"/>
          </p:cNvSpPr>
          <p:nvPr>
            <p:ph type="body" idx="4294967295"/>
          </p:nvPr>
        </p:nvSpPr>
        <p:spPr>
          <a:xfrm>
            <a:off x="5410200" y="1905000"/>
            <a:ext cx="3581400" cy="4572000"/>
          </a:xfrm>
        </p:spPr>
        <p:txBody>
          <a:bodyPr/>
          <a:lstStyle/>
          <a:p>
            <a:pPr eaLnBrk="1" hangingPunct="1">
              <a:lnSpc>
                <a:spcPct val="120000"/>
              </a:lnSpc>
              <a:spcBef>
                <a:spcPct val="0"/>
              </a:spcBef>
              <a:spcAft>
                <a:spcPct val="20000"/>
              </a:spcAft>
            </a:pPr>
            <a:r>
              <a:rPr lang="zh-CN" altLang="en-US" sz="2000" b="1"/>
              <a:t>输入比较器实现输入电压与反馈电压的比较，当输入幅度大于反馈时输出高电平，否则为低电平。</a:t>
            </a:r>
          </a:p>
          <a:p>
            <a:pPr eaLnBrk="1" hangingPunct="1">
              <a:lnSpc>
                <a:spcPct val="120000"/>
              </a:lnSpc>
              <a:spcBef>
                <a:spcPct val="0"/>
              </a:spcBef>
              <a:spcAft>
                <a:spcPct val="20000"/>
              </a:spcAft>
            </a:pPr>
            <a:r>
              <a:rPr lang="zh-CN" altLang="en-US" sz="2000" b="1"/>
              <a:t>逐次比较寄存器是关键电路，工作比较特殊，当第一个时钟到来时，其最高位输出</a:t>
            </a:r>
            <a:r>
              <a:rPr lang="en-US" altLang="zh-CN" sz="2000" b="1"/>
              <a:t>1</a:t>
            </a:r>
            <a:r>
              <a:rPr lang="zh-CN" altLang="en-US" sz="2000" b="1"/>
              <a:t>，在下一个时钟边沿，最高位的数码取决于比较器的输出电压，同时将次高位输出置为</a:t>
            </a:r>
            <a:r>
              <a:rPr lang="en-US" altLang="zh-CN" sz="2000" b="1"/>
              <a:t>1</a:t>
            </a:r>
            <a:r>
              <a:rPr lang="zh-CN" altLang="en-US" sz="2000" b="1"/>
              <a:t>，重复这一过程，进行转换比较。 </a:t>
            </a:r>
          </a:p>
        </p:txBody>
      </p:sp>
      <p:pic>
        <p:nvPicPr>
          <p:cNvPr id="33796" name="Picture 4">
            <a:extLst>
              <a:ext uri="{FF2B5EF4-FFF2-40B4-BE49-F238E27FC236}">
                <a16:creationId xmlns:a16="http://schemas.microsoft.com/office/drawing/2014/main" id="{EAA8561E-D843-1E41-A678-66799D5214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19325"/>
            <a:ext cx="5105400"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 Box 5">
            <a:extLst>
              <a:ext uri="{FF2B5EF4-FFF2-40B4-BE49-F238E27FC236}">
                <a16:creationId xmlns:a16="http://schemas.microsoft.com/office/drawing/2014/main" id="{95E4E5A9-C11E-494A-8CCD-B71EA5C62E51}"/>
              </a:ext>
            </a:extLst>
          </p:cNvPr>
          <p:cNvSpPr txBox="1">
            <a:spLocks noChangeArrowheads="1"/>
          </p:cNvSpPr>
          <p:nvPr/>
        </p:nvSpPr>
        <p:spPr bwMode="auto">
          <a:xfrm>
            <a:off x="1308100" y="1371600"/>
            <a:ext cx="7267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6600"/>
              </a:buClr>
              <a:buSzPct val="55000"/>
              <a:buFont typeface="Wingdings"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FF6600"/>
              </a:buClr>
              <a:buSzPct val="50000"/>
              <a:buFont typeface="Wingdings"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009900"/>
                </a:solidFill>
                <a:ea typeface="仿宋_GB2312" pitchFamily="49" charset="-122"/>
              </a:rPr>
              <a:t>由输入比较器、逐次比较寄存器、</a:t>
            </a:r>
            <a:r>
              <a:rPr lang="en-US" altLang="zh-CN" sz="2000" b="1">
                <a:solidFill>
                  <a:srgbClr val="009900"/>
                </a:solidFill>
                <a:ea typeface="仿宋_GB2312" pitchFamily="49" charset="-122"/>
              </a:rPr>
              <a:t>D/A</a:t>
            </a:r>
            <a:r>
              <a:rPr lang="zh-CN" altLang="en-US" sz="2000" b="1">
                <a:solidFill>
                  <a:srgbClr val="009900"/>
                </a:solidFill>
                <a:ea typeface="仿宋_GB2312" pitchFamily="49" charset="-122"/>
              </a:rPr>
              <a:t>转换器和控制电路组成。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animEffect transition="in" filter="wipe(up)">
                                      <p:cBhvr>
                                        <p:cTn id="7" dur="500"/>
                                        <p:tgtEl>
                                          <p:spTgt spid="634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3491">
                                            <p:txEl>
                                              <p:pRg st="1" end="1"/>
                                            </p:txEl>
                                          </p:spTgt>
                                        </p:tgtEl>
                                        <p:attrNameLst>
                                          <p:attrName>style.visibility</p:attrName>
                                        </p:attrNameLst>
                                      </p:cBhvr>
                                      <p:to>
                                        <p:strVal val="visible"/>
                                      </p:to>
                                    </p:set>
                                    <p:animEffect transition="in" filter="wipe(up)">
                                      <p:cBhvr>
                                        <p:cTn id="12" dur="500"/>
                                        <p:tgtEl>
                                          <p:spTgt spid="634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DC1788C-CE83-E547-9C92-FD069302AE6C}"/>
              </a:ext>
            </a:extLst>
          </p:cNvPr>
          <p:cNvSpPr>
            <a:spLocks noGrp="1" noChangeArrowheads="1"/>
          </p:cNvSpPr>
          <p:nvPr>
            <p:ph type="title"/>
          </p:nvPr>
        </p:nvSpPr>
        <p:spPr/>
        <p:txBody>
          <a:bodyPr/>
          <a:lstStyle/>
          <a:p>
            <a:pPr eaLnBrk="1" hangingPunct="1"/>
            <a:r>
              <a:rPr lang="zh-CN" altLang="en-US" sz="3600" b="1"/>
              <a:t>逐次渐进型</a:t>
            </a:r>
            <a:r>
              <a:rPr lang="en-US" altLang="zh-CN" sz="3600" b="1"/>
              <a:t>ADC</a:t>
            </a:r>
          </a:p>
        </p:txBody>
      </p:sp>
      <p:pic>
        <p:nvPicPr>
          <p:cNvPr id="34819" name="Picture 7">
            <a:extLst>
              <a:ext uri="{FF2B5EF4-FFF2-40B4-BE49-F238E27FC236}">
                <a16:creationId xmlns:a16="http://schemas.microsoft.com/office/drawing/2014/main" id="{3B9A92A6-994D-FB46-B3B9-9CB79E8A8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075" y="1565275"/>
            <a:ext cx="8010525" cy="506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BF882F19-75B4-E048-9073-9AEA36FCC184}"/>
              </a:ext>
            </a:extLst>
          </p:cNvPr>
          <p:cNvSpPr>
            <a:spLocks noGrp="1" noChangeArrowheads="1"/>
          </p:cNvSpPr>
          <p:nvPr>
            <p:ph type="title"/>
          </p:nvPr>
        </p:nvSpPr>
        <p:spPr/>
        <p:txBody>
          <a:bodyPr/>
          <a:lstStyle/>
          <a:p>
            <a:r>
              <a:rPr lang="zh-CN" altLang="en-US" sz="3600" b="1"/>
              <a:t>数模与模数转换的应用</a:t>
            </a:r>
          </a:p>
        </p:txBody>
      </p:sp>
      <p:pic>
        <p:nvPicPr>
          <p:cNvPr id="7171" name="Picture 4">
            <a:extLst>
              <a:ext uri="{FF2B5EF4-FFF2-40B4-BE49-F238E27FC236}">
                <a16:creationId xmlns:a16="http://schemas.microsoft.com/office/drawing/2014/main" id="{95670BBB-2651-0C41-940B-0E937A4D6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3" y="2057400"/>
            <a:ext cx="8872537" cy="362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2" name="Text Box 6">
            <a:extLst>
              <a:ext uri="{FF2B5EF4-FFF2-40B4-BE49-F238E27FC236}">
                <a16:creationId xmlns:a16="http://schemas.microsoft.com/office/drawing/2014/main" id="{1B13E7DD-C778-E349-8DE5-AD0DBC72CDC1}"/>
              </a:ext>
            </a:extLst>
          </p:cNvPr>
          <p:cNvSpPr txBox="1">
            <a:spLocks noChangeArrowheads="1"/>
          </p:cNvSpPr>
          <p:nvPr/>
        </p:nvSpPr>
        <p:spPr bwMode="auto">
          <a:xfrm>
            <a:off x="3625850" y="5957888"/>
            <a:ext cx="2012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t>数字蜂窝电话框图</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CFB7BF92-FC36-6B42-8A93-ACD28144EF60}"/>
              </a:ext>
            </a:extLst>
          </p:cNvPr>
          <p:cNvSpPr>
            <a:spLocks noGrp="1" noChangeArrowheads="1"/>
          </p:cNvSpPr>
          <p:nvPr>
            <p:ph type="title"/>
          </p:nvPr>
        </p:nvSpPr>
        <p:spPr/>
        <p:txBody>
          <a:bodyPr/>
          <a:lstStyle/>
          <a:p>
            <a:pPr eaLnBrk="1" hangingPunct="1"/>
            <a:r>
              <a:rPr lang="zh-CN" altLang="en-US" sz="3600" b="1"/>
              <a:t>并</a:t>
            </a:r>
            <a:r>
              <a:rPr lang="en-US" altLang="zh-CN" sz="3600" b="1"/>
              <a:t>/</a:t>
            </a:r>
            <a:r>
              <a:rPr lang="zh-CN" altLang="en-US" sz="3600" b="1"/>
              <a:t>串比较型</a:t>
            </a:r>
            <a:r>
              <a:rPr lang="en-US" altLang="zh-CN" sz="3600" b="1"/>
              <a:t>ADC</a:t>
            </a:r>
          </a:p>
        </p:txBody>
      </p:sp>
      <p:sp>
        <p:nvSpPr>
          <p:cNvPr id="30723" name="Rectangle 3">
            <a:extLst>
              <a:ext uri="{FF2B5EF4-FFF2-40B4-BE49-F238E27FC236}">
                <a16:creationId xmlns:a16="http://schemas.microsoft.com/office/drawing/2014/main" id="{E6F669EA-C11D-4841-AF1B-B98E581B3643}"/>
              </a:ext>
            </a:extLst>
          </p:cNvPr>
          <p:cNvSpPr>
            <a:spLocks noGrp="1" noChangeArrowheads="1"/>
          </p:cNvSpPr>
          <p:nvPr>
            <p:ph type="body" idx="1"/>
          </p:nvPr>
        </p:nvSpPr>
        <p:spPr>
          <a:xfrm>
            <a:off x="1066800" y="1295400"/>
            <a:ext cx="7772400" cy="3352800"/>
          </a:xfrm>
        </p:spPr>
        <p:txBody>
          <a:bodyPr/>
          <a:lstStyle/>
          <a:p>
            <a:pPr eaLnBrk="1" hangingPunct="1">
              <a:lnSpc>
                <a:spcPct val="120000"/>
              </a:lnSpc>
              <a:spcBef>
                <a:spcPct val="0"/>
              </a:spcBef>
              <a:spcAft>
                <a:spcPct val="20000"/>
              </a:spcAft>
            </a:pPr>
            <a:r>
              <a:rPr lang="zh-CN" altLang="en-US" sz="2000" b="1"/>
              <a:t>模拟信号首先进行四位并行的</a:t>
            </a:r>
            <a:r>
              <a:rPr lang="en-US" altLang="zh-CN" sz="2000" b="1"/>
              <a:t>AD</a:t>
            </a:r>
            <a:r>
              <a:rPr lang="zh-CN" altLang="en-US" sz="2000" b="1"/>
              <a:t>转换，转换结果分别送缓冲寄存器和</a:t>
            </a:r>
            <a:r>
              <a:rPr lang="en-US" altLang="zh-CN" sz="2000" b="1"/>
              <a:t>DAC</a:t>
            </a:r>
            <a:r>
              <a:rPr lang="zh-CN" altLang="en-US" sz="2000" b="1"/>
              <a:t>电路。</a:t>
            </a:r>
          </a:p>
          <a:p>
            <a:pPr eaLnBrk="1" hangingPunct="1">
              <a:lnSpc>
                <a:spcPct val="120000"/>
              </a:lnSpc>
              <a:spcBef>
                <a:spcPct val="0"/>
              </a:spcBef>
              <a:spcAft>
                <a:spcPct val="20000"/>
              </a:spcAft>
            </a:pPr>
            <a:r>
              <a:rPr lang="en-US" altLang="zh-CN" sz="2000" b="1"/>
              <a:t>DAC</a:t>
            </a:r>
            <a:r>
              <a:rPr lang="zh-CN" altLang="en-US" sz="2000" b="1"/>
              <a:t>电路将其数码再转换为相应的电压，与输入模拟量相减，输出两个电压之差；该差值电压再进行四位的并行</a:t>
            </a:r>
            <a:r>
              <a:rPr lang="en-US" altLang="zh-CN" sz="2000" b="1"/>
              <a:t>AD</a:t>
            </a:r>
            <a:r>
              <a:rPr lang="zh-CN" altLang="en-US" sz="2000" b="1"/>
              <a:t>转换，转换结果送缓冲寄存器。</a:t>
            </a:r>
          </a:p>
          <a:p>
            <a:pPr eaLnBrk="1" hangingPunct="1">
              <a:lnSpc>
                <a:spcPct val="120000"/>
              </a:lnSpc>
              <a:spcBef>
                <a:spcPct val="0"/>
              </a:spcBef>
              <a:spcAft>
                <a:spcPct val="20000"/>
              </a:spcAft>
            </a:pPr>
            <a:r>
              <a:rPr lang="zh-CN" altLang="en-US" sz="2000" b="1"/>
              <a:t>这样，没有采用较多的比较器，同样实现了八位</a:t>
            </a:r>
            <a:r>
              <a:rPr lang="en-US" altLang="zh-CN" sz="2000" b="1"/>
              <a:t>AD</a:t>
            </a:r>
            <a:r>
              <a:rPr lang="zh-CN" altLang="en-US" sz="2000" b="1"/>
              <a:t>转换的功能。但其转换较并行比较型速率减半，这是一种速度与电路复杂度的折中方案。</a:t>
            </a:r>
          </a:p>
        </p:txBody>
      </p:sp>
      <p:pic>
        <p:nvPicPr>
          <p:cNvPr id="35844" name="Picture 4">
            <a:extLst>
              <a:ext uri="{FF2B5EF4-FFF2-40B4-BE49-F238E27FC236}">
                <a16:creationId xmlns:a16="http://schemas.microsoft.com/office/drawing/2014/main" id="{E7F119CA-5763-4F46-BDD3-4AE0ABC753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4191000"/>
            <a:ext cx="6248400"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wipe(up)">
                                      <p:cBhvr>
                                        <p:cTn id="7" dur="500"/>
                                        <p:tgtEl>
                                          <p:spTgt spid="307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0723">
                                            <p:txEl>
                                              <p:pRg st="1" end="1"/>
                                            </p:txEl>
                                          </p:spTgt>
                                        </p:tgtEl>
                                        <p:attrNameLst>
                                          <p:attrName>style.visibility</p:attrName>
                                        </p:attrNameLst>
                                      </p:cBhvr>
                                      <p:to>
                                        <p:strVal val="visible"/>
                                      </p:to>
                                    </p:set>
                                    <p:animEffect transition="in" filter="wipe(up)">
                                      <p:cBhvr>
                                        <p:cTn id="12" dur="500"/>
                                        <p:tgtEl>
                                          <p:spTgt spid="307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0723">
                                            <p:txEl>
                                              <p:pRg st="2" end="2"/>
                                            </p:txEl>
                                          </p:spTgt>
                                        </p:tgtEl>
                                        <p:attrNameLst>
                                          <p:attrName>style.visibility</p:attrName>
                                        </p:attrNameLst>
                                      </p:cBhvr>
                                      <p:to>
                                        <p:strVal val="visible"/>
                                      </p:to>
                                    </p:set>
                                    <p:animEffect transition="in" filter="wipe(up)">
                                      <p:cBhvr>
                                        <p:cTn id="17" dur="500"/>
                                        <p:tgtEl>
                                          <p:spTgt spid="307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FE0A648E-F3E9-F045-9BC9-ED812A26EE32}"/>
              </a:ext>
            </a:extLst>
          </p:cNvPr>
          <p:cNvSpPr>
            <a:spLocks noGrp="1" noChangeArrowheads="1"/>
          </p:cNvSpPr>
          <p:nvPr>
            <p:ph type="title"/>
          </p:nvPr>
        </p:nvSpPr>
        <p:spPr/>
        <p:txBody>
          <a:bodyPr/>
          <a:lstStyle/>
          <a:p>
            <a:pPr eaLnBrk="1" hangingPunct="1"/>
            <a:r>
              <a:rPr lang="zh-CN" altLang="en-US" sz="3600" b="1">
                <a:solidFill>
                  <a:schemeClr val="tx1"/>
                </a:solidFill>
              </a:rPr>
              <a:t>双积分型</a:t>
            </a:r>
            <a:r>
              <a:rPr lang="en-US" altLang="zh-CN" sz="3200" b="1">
                <a:solidFill>
                  <a:schemeClr val="tx1"/>
                </a:solidFill>
              </a:rPr>
              <a:t>ADC</a:t>
            </a:r>
          </a:p>
        </p:txBody>
      </p:sp>
      <p:sp>
        <p:nvSpPr>
          <p:cNvPr id="36867" name="Rectangle 3">
            <a:extLst>
              <a:ext uri="{FF2B5EF4-FFF2-40B4-BE49-F238E27FC236}">
                <a16:creationId xmlns:a16="http://schemas.microsoft.com/office/drawing/2014/main" id="{E075EBCE-828A-3047-9DB3-A359D03EFC31}"/>
              </a:ext>
            </a:extLst>
          </p:cNvPr>
          <p:cNvSpPr>
            <a:spLocks noGrp="1" noChangeArrowheads="1"/>
          </p:cNvSpPr>
          <p:nvPr>
            <p:ph type="body" idx="1"/>
          </p:nvPr>
        </p:nvSpPr>
        <p:spPr>
          <a:xfrm>
            <a:off x="5065713" y="4267200"/>
            <a:ext cx="4002087" cy="2590800"/>
          </a:xfrm>
        </p:spPr>
        <p:txBody>
          <a:bodyPr/>
          <a:lstStyle/>
          <a:p>
            <a:pPr eaLnBrk="1" hangingPunct="1">
              <a:lnSpc>
                <a:spcPct val="125000"/>
              </a:lnSpc>
              <a:spcBef>
                <a:spcPct val="0"/>
              </a:spcBef>
              <a:spcAft>
                <a:spcPct val="10000"/>
              </a:spcAft>
            </a:pPr>
            <a:r>
              <a:rPr lang="zh-CN" altLang="en-US" sz="2000" b="1">
                <a:latin typeface=""/>
              </a:rPr>
              <a:t>双积分式转换技术具有抑制交流干扰、结构简单、转换精度高的特点。转换精度取决于参考压的精度和转移周期内每个周期的精度。不足之处在于速度低且转换时间不固定。</a:t>
            </a:r>
            <a:endParaRPr lang="zh-CN" altLang="en-US" sz="2000" b="1"/>
          </a:p>
        </p:txBody>
      </p:sp>
      <p:pic>
        <p:nvPicPr>
          <p:cNvPr id="36868" name="Picture 4">
            <a:extLst>
              <a:ext uri="{FF2B5EF4-FFF2-40B4-BE49-F238E27FC236}">
                <a16:creationId xmlns:a16="http://schemas.microsoft.com/office/drawing/2014/main" id="{6630659E-9B3E-F642-A74B-571096D3CA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13" y="1447800"/>
            <a:ext cx="8153400"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5">
            <a:extLst>
              <a:ext uri="{FF2B5EF4-FFF2-40B4-BE49-F238E27FC236}">
                <a16:creationId xmlns:a16="http://schemas.microsoft.com/office/drawing/2014/main" id="{4B8ED6AC-CA8B-F844-9829-9C85F0071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313" y="4241800"/>
            <a:ext cx="4343400"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A33B3282-BC3B-2848-A4AA-97BA1C14A5BA}"/>
              </a:ext>
            </a:extLst>
          </p:cNvPr>
          <p:cNvSpPr>
            <a:spLocks noGrp="1" noChangeArrowheads="1"/>
          </p:cNvSpPr>
          <p:nvPr>
            <p:ph type="title"/>
          </p:nvPr>
        </p:nvSpPr>
        <p:spPr/>
        <p:txBody>
          <a:bodyPr/>
          <a:lstStyle/>
          <a:p>
            <a:pPr eaLnBrk="1" hangingPunct="1"/>
            <a:r>
              <a:rPr lang="en-US" altLang="zh-CN" sz="3600" b="1"/>
              <a:t>ADC</a:t>
            </a:r>
            <a:r>
              <a:rPr lang="zh-CN" altLang="en-US" sz="3600" b="1"/>
              <a:t>的主要技术指标</a:t>
            </a:r>
          </a:p>
        </p:txBody>
      </p:sp>
      <p:sp>
        <p:nvSpPr>
          <p:cNvPr id="37891" name="Rectangle 3">
            <a:extLst>
              <a:ext uri="{FF2B5EF4-FFF2-40B4-BE49-F238E27FC236}">
                <a16:creationId xmlns:a16="http://schemas.microsoft.com/office/drawing/2014/main" id="{69E0E1D7-C7D1-6F44-898E-845E392FC5FB}"/>
              </a:ext>
            </a:extLst>
          </p:cNvPr>
          <p:cNvSpPr>
            <a:spLocks noGrp="1" noChangeArrowheads="1"/>
          </p:cNvSpPr>
          <p:nvPr>
            <p:ph type="body" idx="1"/>
          </p:nvPr>
        </p:nvSpPr>
        <p:spPr>
          <a:xfrm>
            <a:off x="1182688" y="1411288"/>
            <a:ext cx="7772400" cy="4684712"/>
          </a:xfrm>
        </p:spPr>
        <p:txBody>
          <a:bodyPr/>
          <a:lstStyle/>
          <a:p>
            <a:pPr eaLnBrk="1" hangingPunct="1"/>
            <a:r>
              <a:rPr lang="zh-CN" altLang="en-US" sz="2400" b="1"/>
              <a:t>分辨率</a:t>
            </a:r>
          </a:p>
          <a:p>
            <a:pPr lvl="1" eaLnBrk="1" hangingPunct="1"/>
            <a:r>
              <a:rPr lang="zh-CN" altLang="en-US" sz="2400" b="1"/>
              <a:t>输出量的最小变化所对应的输入模拟量的变化量</a:t>
            </a:r>
            <a:r>
              <a:rPr lang="en-US" altLang="zh-CN" sz="2400" b="1"/>
              <a:t>.</a:t>
            </a:r>
          </a:p>
          <a:p>
            <a:pPr lvl="1" eaLnBrk="1" hangingPunct="1"/>
            <a:r>
              <a:rPr lang="zh-CN" altLang="en-US" sz="2400" b="1"/>
              <a:t>可用</a:t>
            </a:r>
            <a:r>
              <a:rPr lang="en-US" altLang="zh-CN" sz="2400" b="1"/>
              <a:t>ADC</a:t>
            </a:r>
            <a:r>
              <a:rPr lang="zh-CN" altLang="en-US" sz="2400" b="1"/>
              <a:t>的位数来表示</a:t>
            </a:r>
            <a:r>
              <a:rPr lang="en-US" altLang="zh-CN" sz="2400" b="1"/>
              <a:t>.</a:t>
            </a:r>
          </a:p>
          <a:p>
            <a:pPr lvl="1" eaLnBrk="1" hangingPunct="1"/>
            <a:endParaRPr lang="en-US" altLang="zh-CN" sz="2400" b="1"/>
          </a:p>
          <a:p>
            <a:pPr eaLnBrk="1" hangingPunct="1"/>
            <a:r>
              <a:rPr lang="zh-CN" altLang="en-US" sz="2400" b="1"/>
              <a:t>转换速度</a:t>
            </a:r>
          </a:p>
          <a:p>
            <a:pPr lvl="1" eaLnBrk="1" hangingPunct="1"/>
            <a:r>
              <a:rPr lang="zh-CN" altLang="en-US" sz="2400" b="1"/>
              <a:t>完成一次转换所需的时间</a:t>
            </a:r>
            <a:r>
              <a:rPr lang="en-US" altLang="zh-CN" sz="2400" b="1"/>
              <a:t>.</a:t>
            </a:r>
          </a:p>
          <a:p>
            <a:pPr lvl="1" eaLnBrk="1" hangingPunct="1"/>
            <a:endParaRPr lang="en-US" altLang="zh-CN" sz="2400" b="1"/>
          </a:p>
          <a:p>
            <a:pPr eaLnBrk="1" hangingPunct="1"/>
            <a:r>
              <a:rPr lang="zh-CN" altLang="en-US" sz="2400" b="1"/>
              <a:t>相对精度</a:t>
            </a:r>
          </a:p>
          <a:p>
            <a:pPr lvl="1" eaLnBrk="1" hangingPunct="1"/>
            <a:r>
              <a:rPr lang="zh-CN" altLang="en-US" sz="2400" b="1"/>
              <a:t>实际输入与理论值之差与满刻度模拟电压的比值</a:t>
            </a:r>
            <a:r>
              <a:rPr lang="en-US" altLang="zh-CN" sz="2400" b="1"/>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26">
            <a:extLst>
              <a:ext uri="{FF2B5EF4-FFF2-40B4-BE49-F238E27FC236}">
                <a16:creationId xmlns:a16="http://schemas.microsoft.com/office/drawing/2014/main" id="{766F2CC8-9F68-A84D-B48F-EF5697463E46}"/>
              </a:ext>
            </a:extLst>
          </p:cNvPr>
          <p:cNvSpPr>
            <a:spLocks noGrp="1" noChangeArrowheads="1"/>
          </p:cNvSpPr>
          <p:nvPr>
            <p:ph type="title"/>
          </p:nvPr>
        </p:nvSpPr>
        <p:spPr/>
        <p:txBody>
          <a:bodyPr/>
          <a:lstStyle/>
          <a:p>
            <a:pPr eaLnBrk="1" hangingPunct="1"/>
            <a:r>
              <a:rPr lang="zh-CN" altLang="en-US" sz="4000" b="1"/>
              <a:t>集成</a:t>
            </a:r>
            <a:r>
              <a:rPr lang="en-US" altLang="zh-CN" sz="4000" b="1"/>
              <a:t>ADC0809</a:t>
            </a:r>
          </a:p>
        </p:txBody>
      </p:sp>
      <p:pic>
        <p:nvPicPr>
          <p:cNvPr id="38915" name="Picture 1028">
            <a:extLst>
              <a:ext uri="{FF2B5EF4-FFF2-40B4-BE49-F238E27FC236}">
                <a16:creationId xmlns:a16="http://schemas.microsoft.com/office/drawing/2014/main" id="{06E98998-C438-374A-BB30-B2E6532A0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95400"/>
            <a:ext cx="472598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26">
            <a:extLst>
              <a:ext uri="{FF2B5EF4-FFF2-40B4-BE49-F238E27FC236}">
                <a16:creationId xmlns:a16="http://schemas.microsoft.com/office/drawing/2014/main" id="{FA108B9C-9339-444D-8EED-00868FB830E9}"/>
              </a:ext>
            </a:extLst>
          </p:cNvPr>
          <p:cNvSpPr>
            <a:spLocks noGrp="1" noChangeArrowheads="1"/>
          </p:cNvSpPr>
          <p:nvPr>
            <p:ph type="title"/>
          </p:nvPr>
        </p:nvSpPr>
        <p:spPr/>
        <p:txBody>
          <a:bodyPr/>
          <a:lstStyle/>
          <a:p>
            <a:pPr eaLnBrk="1" hangingPunct="1"/>
            <a:r>
              <a:rPr lang="zh-CN" altLang="en-US" sz="4000"/>
              <a:t>集成</a:t>
            </a:r>
            <a:r>
              <a:rPr lang="en-US" altLang="zh-CN" sz="4000"/>
              <a:t>ADC0809</a:t>
            </a:r>
          </a:p>
        </p:txBody>
      </p:sp>
      <p:pic>
        <p:nvPicPr>
          <p:cNvPr id="39939" name="Picture 1028">
            <a:extLst>
              <a:ext uri="{FF2B5EF4-FFF2-40B4-BE49-F238E27FC236}">
                <a16:creationId xmlns:a16="http://schemas.microsoft.com/office/drawing/2014/main" id="{BA290E4F-198B-5648-8F02-D708E3730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47800"/>
            <a:ext cx="70104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1030">
            <a:extLst>
              <a:ext uri="{FF2B5EF4-FFF2-40B4-BE49-F238E27FC236}">
                <a16:creationId xmlns:a16="http://schemas.microsoft.com/office/drawing/2014/main" id="{C3DDBF9A-C0B6-574B-A34F-581756FC3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4288" y="0"/>
            <a:ext cx="1509712"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1CA7CF91-38C6-9241-B09E-F1ED896E6E4B}"/>
              </a:ext>
            </a:extLst>
          </p:cNvPr>
          <p:cNvSpPr>
            <a:spLocks noGrp="1" noChangeArrowheads="1"/>
          </p:cNvSpPr>
          <p:nvPr>
            <p:ph type="title"/>
          </p:nvPr>
        </p:nvSpPr>
        <p:spPr/>
        <p:txBody>
          <a:bodyPr/>
          <a:lstStyle/>
          <a:p>
            <a:pPr eaLnBrk="1" hangingPunct="1"/>
            <a:r>
              <a:rPr lang="zh-CN" altLang="en-US"/>
              <a:t>集成</a:t>
            </a:r>
            <a:r>
              <a:rPr lang="en-US" altLang="zh-CN"/>
              <a:t>ADC0809</a:t>
            </a:r>
          </a:p>
        </p:txBody>
      </p:sp>
      <p:pic>
        <p:nvPicPr>
          <p:cNvPr id="40963" name="Picture 4">
            <a:extLst>
              <a:ext uri="{FF2B5EF4-FFF2-40B4-BE49-F238E27FC236}">
                <a16:creationId xmlns:a16="http://schemas.microsoft.com/office/drawing/2014/main" id="{54D92B02-6A62-D44C-AD14-BBEC7B761D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71600"/>
            <a:ext cx="8001000"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E87D1-9BA9-B448-A147-16781C4EDCF9}"/>
              </a:ext>
            </a:extLst>
          </p:cNvPr>
          <p:cNvSpPr>
            <a:spLocks noGrp="1"/>
          </p:cNvSpPr>
          <p:nvPr>
            <p:ph type="title"/>
          </p:nvPr>
        </p:nvSpPr>
        <p:spPr/>
        <p:txBody>
          <a:bodyPr/>
          <a:lstStyle/>
          <a:p>
            <a:r>
              <a:rPr lang="zh-CN" altLang="en-US" sz="3600" b="1" dirty="0"/>
              <a:t>课程设置</a:t>
            </a:r>
            <a:endParaRPr kumimoji="1" lang="zh-CN" altLang="en-US" sz="3600" dirty="0"/>
          </a:p>
        </p:txBody>
      </p:sp>
      <p:graphicFrame>
        <p:nvGraphicFramePr>
          <p:cNvPr id="4" name="图示 3">
            <a:extLst>
              <a:ext uri="{FF2B5EF4-FFF2-40B4-BE49-F238E27FC236}">
                <a16:creationId xmlns:a16="http://schemas.microsoft.com/office/drawing/2014/main" id="{3BAABEBC-74E6-4040-96A1-A6E63A59842A}"/>
              </a:ext>
            </a:extLst>
          </p:cNvPr>
          <p:cNvGraphicFramePr/>
          <p:nvPr/>
        </p:nvGraphicFramePr>
        <p:xfrm>
          <a:off x="1043608" y="1324992"/>
          <a:ext cx="7848872" cy="4552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p:cNvSpPr txBox="1"/>
          <p:nvPr/>
        </p:nvSpPr>
        <p:spPr>
          <a:xfrm>
            <a:off x="4860032" y="5301208"/>
            <a:ext cx="793807" cy="307777"/>
          </a:xfrm>
          <a:prstGeom prst="rect">
            <a:avLst/>
          </a:prstGeom>
          <a:noFill/>
        </p:spPr>
        <p:txBody>
          <a:bodyPr wrap="none" rtlCol="0">
            <a:spAutoFit/>
          </a:bodyPr>
          <a:lstStyle/>
          <a:p>
            <a:r>
              <a:rPr lang="en-US" altLang="zh-CN" sz="1400" dirty="0"/>
              <a:t>5.5</a:t>
            </a:r>
            <a:r>
              <a:rPr lang="zh-CN" altLang="en-US" sz="1400" dirty="0"/>
              <a:t>学分</a:t>
            </a:r>
          </a:p>
        </p:txBody>
      </p:sp>
      <p:sp>
        <p:nvSpPr>
          <p:cNvPr id="5" name="文本框 4"/>
          <p:cNvSpPr txBox="1"/>
          <p:nvPr/>
        </p:nvSpPr>
        <p:spPr>
          <a:xfrm>
            <a:off x="7738633" y="5301208"/>
            <a:ext cx="793807" cy="307777"/>
          </a:xfrm>
          <a:prstGeom prst="rect">
            <a:avLst/>
          </a:prstGeom>
          <a:noFill/>
        </p:spPr>
        <p:txBody>
          <a:bodyPr wrap="none" rtlCol="0">
            <a:spAutoFit/>
          </a:bodyPr>
          <a:lstStyle/>
          <a:p>
            <a:r>
              <a:rPr lang="en-US" altLang="zh-CN" sz="1400" dirty="0"/>
              <a:t>3.5</a:t>
            </a:r>
            <a:r>
              <a:rPr lang="zh-CN" altLang="en-US" sz="1400" dirty="0"/>
              <a:t>学分</a:t>
            </a:r>
          </a:p>
        </p:txBody>
      </p:sp>
      <p:sp>
        <p:nvSpPr>
          <p:cNvPr id="6" name="文本框 5">
            <a:extLst>
              <a:ext uri="{FF2B5EF4-FFF2-40B4-BE49-F238E27FC236}">
                <a16:creationId xmlns:a16="http://schemas.microsoft.com/office/drawing/2014/main" id="{DDB93E60-C51D-1945-9CFA-92396696D2C8}"/>
              </a:ext>
            </a:extLst>
          </p:cNvPr>
          <p:cNvSpPr txBox="1"/>
          <p:nvPr/>
        </p:nvSpPr>
        <p:spPr>
          <a:xfrm>
            <a:off x="683568" y="2852936"/>
            <a:ext cx="492443" cy="1374735"/>
          </a:xfrm>
          <a:prstGeom prst="rect">
            <a:avLst/>
          </a:prstGeom>
          <a:noFill/>
        </p:spPr>
        <p:txBody>
          <a:bodyPr vert="eaVert" wrap="none" rtlCol="0">
            <a:spAutoFit/>
          </a:bodyPr>
          <a:lstStyle/>
          <a:p>
            <a:r>
              <a:rPr kumimoji="1" lang="zh-CN" altLang="en-US" dirty="0"/>
              <a:t>掌握的技能</a:t>
            </a:r>
          </a:p>
        </p:txBody>
      </p:sp>
      <p:sp>
        <p:nvSpPr>
          <p:cNvPr id="7" name="文本框 6">
            <a:extLst>
              <a:ext uri="{FF2B5EF4-FFF2-40B4-BE49-F238E27FC236}">
                <a16:creationId xmlns:a16="http://schemas.microsoft.com/office/drawing/2014/main" id="{1FF07BC7-94CB-5844-95D2-3057DF33522D}"/>
              </a:ext>
            </a:extLst>
          </p:cNvPr>
          <p:cNvSpPr txBox="1"/>
          <p:nvPr/>
        </p:nvSpPr>
        <p:spPr>
          <a:xfrm>
            <a:off x="683568" y="4509120"/>
            <a:ext cx="492443" cy="1118255"/>
          </a:xfrm>
          <a:prstGeom prst="rect">
            <a:avLst/>
          </a:prstGeom>
          <a:noFill/>
        </p:spPr>
        <p:txBody>
          <a:bodyPr vert="eaVert" wrap="none" rtlCol="0">
            <a:spAutoFit/>
          </a:bodyPr>
          <a:lstStyle/>
          <a:p>
            <a:r>
              <a:rPr kumimoji="1" lang="zh-CN" altLang="en-US" dirty="0"/>
              <a:t>相关课程</a:t>
            </a:r>
          </a:p>
        </p:txBody>
      </p:sp>
      <p:sp>
        <p:nvSpPr>
          <p:cNvPr id="8" name="文本框 7">
            <a:extLst>
              <a:ext uri="{FF2B5EF4-FFF2-40B4-BE49-F238E27FC236}">
                <a16:creationId xmlns:a16="http://schemas.microsoft.com/office/drawing/2014/main" id="{16213F50-7CE8-9A42-A6B3-4B1E1CD35699}"/>
              </a:ext>
            </a:extLst>
          </p:cNvPr>
          <p:cNvSpPr txBox="1"/>
          <p:nvPr/>
        </p:nvSpPr>
        <p:spPr>
          <a:xfrm>
            <a:off x="5004048" y="4797152"/>
            <a:ext cx="333746" cy="338554"/>
          </a:xfrm>
          <a:prstGeom prst="rect">
            <a:avLst/>
          </a:prstGeom>
          <a:noFill/>
        </p:spPr>
        <p:txBody>
          <a:bodyPr wrap="none" rtlCol="0">
            <a:spAutoFit/>
          </a:bodyPr>
          <a:lstStyle/>
          <a:p>
            <a:r>
              <a:rPr kumimoji="1" lang="en-US" altLang="zh-CN" sz="1600" dirty="0"/>
              <a:t>+</a:t>
            </a:r>
            <a:endParaRPr kumimoji="1" lang="zh-CN" altLang="en-US" sz="1600" dirty="0"/>
          </a:p>
        </p:txBody>
      </p:sp>
    </p:spTree>
    <p:extLst>
      <p:ext uri="{BB962C8B-B14F-4D97-AF65-F5344CB8AC3E}">
        <p14:creationId xmlns:p14="http://schemas.microsoft.com/office/powerpoint/2010/main" val="3288206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6216" y="4797152"/>
            <a:ext cx="2692287" cy="2016224"/>
          </a:xfrm>
          <a:prstGeom prst="rect">
            <a:avLst/>
          </a:prstGeom>
        </p:spPr>
      </p:pic>
      <p:sp>
        <p:nvSpPr>
          <p:cNvPr id="2" name="标题 1">
            <a:extLst>
              <a:ext uri="{FF2B5EF4-FFF2-40B4-BE49-F238E27FC236}">
                <a16:creationId xmlns:a16="http://schemas.microsoft.com/office/drawing/2014/main" id="{D6101CF0-3C93-6447-97C9-BE9DA35978F7}"/>
              </a:ext>
            </a:extLst>
          </p:cNvPr>
          <p:cNvSpPr>
            <a:spLocks noGrp="1"/>
          </p:cNvSpPr>
          <p:nvPr>
            <p:ph type="title"/>
          </p:nvPr>
        </p:nvSpPr>
        <p:spPr/>
        <p:txBody>
          <a:bodyPr/>
          <a:lstStyle/>
          <a:p>
            <a:r>
              <a:rPr lang="zh-CN" altLang="en-US" sz="3600" b="1" dirty="0"/>
              <a:t>如何进行课程改革</a:t>
            </a:r>
            <a:endParaRPr kumimoji="1" lang="zh-CN" altLang="en-US" sz="3600" dirty="0"/>
          </a:p>
        </p:txBody>
      </p:sp>
      <p:graphicFrame>
        <p:nvGraphicFramePr>
          <p:cNvPr id="7" name="图示 6">
            <a:extLst>
              <a:ext uri="{FF2B5EF4-FFF2-40B4-BE49-F238E27FC236}">
                <a16:creationId xmlns:a16="http://schemas.microsoft.com/office/drawing/2014/main" id="{39A92AA5-ABB8-6542-8E6B-BA7963FEBAD7}"/>
              </a:ext>
            </a:extLst>
          </p:cNvPr>
          <p:cNvGraphicFramePr/>
          <p:nvPr/>
        </p:nvGraphicFramePr>
        <p:xfrm>
          <a:off x="467544" y="1052736"/>
          <a:ext cx="849694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图片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7584" y="5589240"/>
            <a:ext cx="2016224" cy="675435"/>
          </a:xfrm>
          <a:prstGeom prst="rect">
            <a:avLst/>
          </a:prstGeom>
        </p:spPr>
      </p:pic>
    </p:spTree>
    <p:extLst>
      <p:ext uri="{BB962C8B-B14F-4D97-AF65-F5344CB8AC3E}">
        <p14:creationId xmlns:p14="http://schemas.microsoft.com/office/powerpoint/2010/main" val="2458971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A3195DE7-6C2F-8D44-B270-D99BCDD5E5DB}"/>
              </a:ext>
            </a:extLst>
          </p:cNvPr>
          <p:cNvSpPr>
            <a:spLocks noGrp="1" noChangeArrowheads="1"/>
          </p:cNvSpPr>
          <p:nvPr>
            <p:ph type="title"/>
          </p:nvPr>
        </p:nvSpPr>
        <p:spPr/>
        <p:txBody>
          <a:bodyPr/>
          <a:lstStyle/>
          <a:p>
            <a:r>
              <a:rPr lang="zh-CN" altLang="en-US" sz="3600" b="1" dirty="0"/>
              <a:t>数字电路课程体系</a:t>
            </a:r>
          </a:p>
        </p:txBody>
      </p:sp>
      <p:graphicFrame>
        <p:nvGraphicFramePr>
          <p:cNvPr id="4" name="图示 3">
            <a:extLst>
              <a:ext uri="{FF2B5EF4-FFF2-40B4-BE49-F238E27FC236}">
                <a16:creationId xmlns:a16="http://schemas.microsoft.com/office/drawing/2014/main" id="{C906A575-D4BE-BC4A-8A1B-790AB4494317}"/>
              </a:ext>
            </a:extLst>
          </p:cNvPr>
          <p:cNvGraphicFramePr/>
          <p:nvPr/>
        </p:nvGraphicFramePr>
        <p:xfrm>
          <a:off x="467544" y="1340768"/>
          <a:ext cx="8352927" cy="27974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组合 5">
            <a:extLst>
              <a:ext uri="{FF2B5EF4-FFF2-40B4-BE49-F238E27FC236}">
                <a16:creationId xmlns:a16="http://schemas.microsoft.com/office/drawing/2014/main" id="{6F256D1F-2BE0-D849-A77D-FD924CF7C4A3}"/>
              </a:ext>
            </a:extLst>
          </p:cNvPr>
          <p:cNvGrpSpPr/>
          <p:nvPr/>
        </p:nvGrpSpPr>
        <p:grpSpPr>
          <a:xfrm>
            <a:off x="815932" y="3356992"/>
            <a:ext cx="7920919" cy="3501008"/>
            <a:chOff x="815932" y="3356992"/>
            <a:chExt cx="7920919" cy="3501008"/>
          </a:xfrm>
        </p:grpSpPr>
        <p:grpSp>
          <p:nvGrpSpPr>
            <p:cNvPr id="2" name="组合 1"/>
            <p:cNvGrpSpPr/>
            <p:nvPr/>
          </p:nvGrpSpPr>
          <p:grpSpPr>
            <a:xfrm>
              <a:off x="815932" y="3356992"/>
              <a:ext cx="7907852" cy="3501008"/>
              <a:chOff x="815932" y="3356992"/>
              <a:chExt cx="7907852" cy="3501008"/>
            </a:xfrm>
          </p:grpSpPr>
          <p:graphicFrame>
            <p:nvGraphicFramePr>
              <p:cNvPr id="3" name="图示 2">
                <a:extLst>
                  <a:ext uri="{FF2B5EF4-FFF2-40B4-BE49-F238E27FC236}">
                    <a16:creationId xmlns:a16="http://schemas.microsoft.com/office/drawing/2014/main" id="{1C72301A-C28D-BE4D-9C3F-2B802768B00C}"/>
                  </a:ext>
                </a:extLst>
              </p:cNvPr>
              <p:cNvGraphicFramePr/>
              <p:nvPr/>
            </p:nvGraphicFramePr>
            <p:xfrm>
              <a:off x="3419872" y="3356992"/>
              <a:ext cx="5303912" cy="35010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图片 6">
                <a:extLst>
                  <a:ext uri="{FF2B5EF4-FFF2-40B4-BE49-F238E27FC236}">
                    <a16:creationId xmlns:a16="http://schemas.microsoft.com/office/drawing/2014/main" id="{DC472713-CD1C-8A48-8B0E-50248780F46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15932" y="3861048"/>
                <a:ext cx="3427358" cy="2880320"/>
              </a:xfrm>
              <a:prstGeom prst="rect">
                <a:avLst/>
              </a:prstGeom>
            </p:spPr>
          </p:pic>
        </p:grpSp>
        <p:sp>
          <p:nvSpPr>
            <p:cNvPr id="5" name="文本框 4">
              <a:extLst>
                <a:ext uri="{FF2B5EF4-FFF2-40B4-BE49-F238E27FC236}">
                  <a16:creationId xmlns:a16="http://schemas.microsoft.com/office/drawing/2014/main" id="{CEFC397B-3BCF-6E43-B707-8E59E5C9F5DB}"/>
                </a:ext>
              </a:extLst>
            </p:cNvPr>
            <p:cNvSpPr txBox="1"/>
            <p:nvPr/>
          </p:nvSpPr>
          <p:spPr>
            <a:xfrm>
              <a:off x="8244408" y="4653136"/>
              <a:ext cx="492443" cy="1631216"/>
            </a:xfrm>
            <a:prstGeom prst="rect">
              <a:avLst/>
            </a:prstGeom>
            <a:noFill/>
          </p:spPr>
          <p:txBody>
            <a:bodyPr vert="eaVert" wrap="none" rtlCol="0">
              <a:spAutoFit/>
            </a:bodyPr>
            <a:lstStyle/>
            <a:p>
              <a:r>
                <a:rPr kumimoji="1" lang="zh-CN" altLang="en-US" dirty="0"/>
                <a:t>课内实验体系</a:t>
              </a:r>
            </a:p>
          </p:txBody>
        </p:sp>
      </p:grpSp>
    </p:spTree>
    <p:extLst>
      <p:ext uri="{BB962C8B-B14F-4D97-AF65-F5344CB8AC3E}">
        <p14:creationId xmlns:p14="http://schemas.microsoft.com/office/powerpoint/2010/main" val="204476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D9B1D46-8770-D944-BA14-6F1DB5871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0152" y="4409592"/>
            <a:ext cx="2952328" cy="2403784"/>
          </a:xfrm>
          <a:prstGeom prst="rect">
            <a:avLst/>
          </a:prstGeom>
        </p:spPr>
      </p:pic>
      <p:sp>
        <p:nvSpPr>
          <p:cNvPr id="2" name="标题 1">
            <a:extLst>
              <a:ext uri="{FF2B5EF4-FFF2-40B4-BE49-F238E27FC236}">
                <a16:creationId xmlns:a16="http://schemas.microsoft.com/office/drawing/2014/main" id="{3B00C7D4-282B-1B4F-B2A8-DD3113E400ED}"/>
              </a:ext>
            </a:extLst>
          </p:cNvPr>
          <p:cNvSpPr>
            <a:spLocks noGrp="1"/>
          </p:cNvSpPr>
          <p:nvPr>
            <p:ph type="title"/>
          </p:nvPr>
        </p:nvSpPr>
        <p:spPr/>
        <p:txBody>
          <a:bodyPr/>
          <a:lstStyle/>
          <a:p>
            <a:r>
              <a:rPr kumimoji="1" lang="zh-CN" altLang="en-US" sz="3600" b="1" dirty="0"/>
              <a:t>密码保险箱</a:t>
            </a:r>
          </a:p>
        </p:txBody>
      </p:sp>
      <p:graphicFrame>
        <p:nvGraphicFramePr>
          <p:cNvPr id="4" name="图示 3">
            <a:extLst>
              <a:ext uri="{FF2B5EF4-FFF2-40B4-BE49-F238E27FC236}">
                <a16:creationId xmlns:a16="http://schemas.microsoft.com/office/drawing/2014/main" id="{A9A5A2BA-6773-BC49-9E9E-DCF5B856218A}"/>
              </a:ext>
            </a:extLst>
          </p:cNvPr>
          <p:cNvGraphicFramePr/>
          <p:nvPr/>
        </p:nvGraphicFramePr>
        <p:xfrm>
          <a:off x="704082" y="1412776"/>
          <a:ext cx="8260406" cy="4608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0913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452F98C-D937-C44D-877E-B68C9A750A73}"/>
              </a:ext>
            </a:extLst>
          </p:cNvPr>
          <p:cNvSpPr>
            <a:spLocks noGrp="1" noChangeArrowheads="1"/>
          </p:cNvSpPr>
          <p:nvPr>
            <p:ph type="title"/>
          </p:nvPr>
        </p:nvSpPr>
        <p:spPr/>
        <p:txBody>
          <a:bodyPr/>
          <a:lstStyle/>
          <a:p>
            <a:pPr eaLnBrk="1" hangingPunct="1"/>
            <a:r>
              <a:rPr lang="en-US" altLang="zh-CN" sz="3600" b="1"/>
              <a:t>9.1 </a:t>
            </a:r>
            <a:r>
              <a:rPr lang="zh-CN" altLang="en-US" sz="3600" b="1"/>
              <a:t>数模转换器</a:t>
            </a:r>
            <a:r>
              <a:rPr lang="en-US" altLang="zh-CN" sz="3600" b="1"/>
              <a:t>DAC</a:t>
            </a:r>
          </a:p>
        </p:txBody>
      </p:sp>
      <p:sp>
        <p:nvSpPr>
          <p:cNvPr id="8195" name="Rectangle 3">
            <a:extLst>
              <a:ext uri="{FF2B5EF4-FFF2-40B4-BE49-F238E27FC236}">
                <a16:creationId xmlns:a16="http://schemas.microsoft.com/office/drawing/2014/main" id="{D6E21663-DC34-4743-92DF-CB028B42290D}"/>
              </a:ext>
            </a:extLst>
          </p:cNvPr>
          <p:cNvSpPr>
            <a:spLocks noGrp="1" noChangeArrowheads="1"/>
          </p:cNvSpPr>
          <p:nvPr>
            <p:ph type="body" idx="1"/>
          </p:nvPr>
        </p:nvSpPr>
        <p:spPr>
          <a:xfrm>
            <a:off x="1066800" y="1219200"/>
            <a:ext cx="7772400" cy="1371600"/>
          </a:xfrm>
        </p:spPr>
        <p:txBody>
          <a:bodyPr/>
          <a:lstStyle/>
          <a:p>
            <a:pPr eaLnBrk="1" hangingPunct="1">
              <a:lnSpc>
                <a:spcPct val="120000"/>
              </a:lnSpc>
              <a:spcBef>
                <a:spcPct val="0"/>
              </a:spcBef>
              <a:spcAft>
                <a:spcPct val="10000"/>
              </a:spcAft>
            </a:pPr>
            <a:r>
              <a:rPr lang="zh-CN" altLang="en-US" sz="2800" b="1">
                <a:ea typeface="隶书" pitchFamily="49" charset="-122"/>
              </a:rPr>
              <a:t>数模转换</a:t>
            </a:r>
          </a:p>
          <a:p>
            <a:pPr lvl="1" eaLnBrk="1" hangingPunct="1">
              <a:lnSpc>
                <a:spcPct val="120000"/>
              </a:lnSpc>
              <a:spcBef>
                <a:spcPct val="0"/>
              </a:spcBef>
              <a:spcAft>
                <a:spcPct val="10000"/>
              </a:spcAft>
            </a:pPr>
            <a:r>
              <a:rPr lang="zh-CN" altLang="en-US" sz="2000" b="1">
                <a:solidFill>
                  <a:schemeClr val="hlink"/>
                </a:solidFill>
                <a:ea typeface=""/>
                <a:cs typeface=""/>
              </a:rPr>
              <a:t>将离散的数字量转换为连</a:t>
            </a:r>
            <a:r>
              <a:rPr lang="zh-CN" altLang="en-US" sz="2000" b="1">
                <a:solidFill>
                  <a:schemeClr val="hlink"/>
                </a:solidFill>
              </a:rPr>
              <a:t>续</a:t>
            </a:r>
            <a:r>
              <a:rPr lang="zh-CN" altLang="en-US" sz="2000" b="1">
                <a:solidFill>
                  <a:schemeClr val="hlink"/>
                </a:solidFill>
                <a:ea typeface=""/>
                <a:cs typeface=""/>
              </a:rPr>
              <a:t>变化的模拟量</a:t>
            </a:r>
            <a:r>
              <a:rPr lang="en-US" altLang="zh-CN" sz="2000" b="1">
                <a:solidFill>
                  <a:schemeClr val="hlink"/>
                </a:solidFill>
                <a:ea typeface=""/>
                <a:cs typeface=""/>
              </a:rPr>
              <a:t>.</a:t>
            </a:r>
          </a:p>
          <a:p>
            <a:pPr lvl="1" eaLnBrk="1" hangingPunct="1">
              <a:lnSpc>
                <a:spcPct val="120000"/>
              </a:lnSpc>
              <a:spcBef>
                <a:spcPct val="0"/>
              </a:spcBef>
              <a:spcAft>
                <a:spcPct val="10000"/>
              </a:spcAft>
            </a:pPr>
            <a:r>
              <a:rPr lang="zh-CN" altLang="en-US" sz="2000" b="1"/>
              <a:t>实现该功能的器件</a:t>
            </a:r>
            <a:r>
              <a:rPr lang="zh-CN" altLang="en-US" sz="2000" b="1">
                <a:ea typeface=""/>
                <a:cs typeface=""/>
              </a:rPr>
              <a:t>称为</a:t>
            </a:r>
            <a:r>
              <a:rPr lang="en-US" altLang="zh-CN" sz="2000" b="1">
                <a:ea typeface=""/>
                <a:cs typeface=""/>
              </a:rPr>
              <a:t>D/A</a:t>
            </a:r>
            <a:r>
              <a:rPr lang="zh-CN" altLang="en-US" sz="2000" b="1">
                <a:ea typeface=""/>
                <a:cs typeface=""/>
              </a:rPr>
              <a:t>转换器</a:t>
            </a:r>
            <a:r>
              <a:rPr lang="en-US" altLang="zh-CN" sz="1600" b="1">
                <a:ea typeface=""/>
                <a:cs typeface=""/>
              </a:rPr>
              <a:t>(Digital Analog Converter</a:t>
            </a:r>
            <a:r>
              <a:rPr lang="zh-CN" altLang="en-US" sz="1600" b="1"/>
              <a:t>，</a:t>
            </a:r>
            <a:r>
              <a:rPr lang="en-US" altLang="zh-CN" sz="1600" b="1"/>
              <a:t>DAC</a:t>
            </a:r>
            <a:r>
              <a:rPr lang="en-US" altLang="zh-CN" sz="1600" b="1">
                <a:ea typeface=""/>
                <a:cs typeface=""/>
              </a:rPr>
              <a:t>).</a:t>
            </a:r>
            <a:endParaRPr lang="en-US" altLang="zh-CN" sz="2400" b="1">
              <a:ea typeface="隶书" pitchFamily="49" charset="-122"/>
            </a:endParaRPr>
          </a:p>
        </p:txBody>
      </p:sp>
      <p:sp>
        <p:nvSpPr>
          <p:cNvPr id="8196" name="Rectangle 5">
            <a:extLst>
              <a:ext uri="{FF2B5EF4-FFF2-40B4-BE49-F238E27FC236}">
                <a16:creationId xmlns:a16="http://schemas.microsoft.com/office/drawing/2014/main" id="{27EB75B9-2090-A140-89B4-75A09FABB2D5}"/>
              </a:ext>
            </a:extLst>
          </p:cNvPr>
          <p:cNvSpPr>
            <a:spLocks noChangeArrowheads="1"/>
          </p:cNvSpPr>
          <p:nvPr/>
        </p:nvSpPr>
        <p:spPr bwMode="auto">
          <a:xfrm>
            <a:off x="1524000" y="5562600"/>
            <a:ext cx="1905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6600"/>
              </a:buClr>
              <a:buSzPct val="55000"/>
              <a:buFont typeface="Wingdings"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FF6600"/>
              </a:buClr>
              <a:buSzPct val="50000"/>
              <a:buFont typeface="Wingdings"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r>
              <a:rPr lang="zh-CN" altLang="en-US" sz="2000" b="1">
                <a:ea typeface=""/>
                <a:cs typeface=""/>
              </a:rPr>
              <a:t>输入数字量</a:t>
            </a:r>
            <a:r>
              <a:rPr lang="en-US" altLang="zh-CN" sz="2000" b="1"/>
              <a:t>: </a:t>
            </a:r>
          </a:p>
          <a:p>
            <a:pPr eaLnBrk="1" hangingPunct="1">
              <a:spcBef>
                <a:spcPct val="0"/>
              </a:spcBef>
            </a:pPr>
            <a:endParaRPr lang="en-US" altLang="zh-CN" sz="2000" b="1">
              <a:ea typeface=""/>
              <a:cs typeface=""/>
            </a:endParaRPr>
          </a:p>
          <a:p>
            <a:pPr eaLnBrk="1" hangingPunct="1">
              <a:spcBef>
                <a:spcPct val="0"/>
              </a:spcBef>
            </a:pPr>
            <a:r>
              <a:rPr lang="zh-CN" altLang="en-US" sz="2000" b="1">
                <a:ea typeface=""/>
                <a:cs typeface=""/>
              </a:rPr>
              <a:t>输出模</a:t>
            </a:r>
            <a:r>
              <a:rPr lang="zh-CN" altLang="en-US" sz="2000" b="1"/>
              <a:t>拟量</a:t>
            </a:r>
            <a:r>
              <a:rPr lang="en-US" altLang="zh-CN" sz="2000" b="1">
                <a:ea typeface=""/>
                <a:cs typeface=""/>
              </a:rPr>
              <a:t>:</a:t>
            </a:r>
            <a:endParaRPr lang="en-US" altLang="zh-CN" sz="2400" b="1">
              <a:ea typeface=""/>
              <a:cs typeface=""/>
            </a:endParaRPr>
          </a:p>
        </p:txBody>
      </p:sp>
      <p:graphicFrame>
        <p:nvGraphicFramePr>
          <p:cNvPr id="8197" name="Object 9">
            <a:extLst>
              <a:ext uri="{FF2B5EF4-FFF2-40B4-BE49-F238E27FC236}">
                <a16:creationId xmlns:a16="http://schemas.microsoft.com/office/drawing/2014/main" id="{2EBBA841-1F5A-D942-B6D3-9133114870B2}"/>
              </a:ext>
            </a:extLst>
          </p:cNvPr>
          <p:cNvGraphicFramePr>
            <a:graphicFrameLocks noChangeAspect="1"/>
          </p:cNvGraphicFramePr>
          <p:nvPr/>
        </p:nvGraphicFramePr>
        <p:xfrm>
          <a:off x="3594100" y="5445125"/>
          <a:ext cx="4343400" cy="1270000"/>
        </p:xfrm>
        <a:graphic>
          <a:graphicData uri="http://schemas.openxmlformats.org/presentationml/2006/ole">
            <mc:AlternateContent xmlns:mc="http://schemas.openxmlformats.org/markup-compatibility/2006">
              <mc:Choice xmlns:v="urn:schemas-microsoft-com:vml" Requires="v">
                <p:oleObj spid="_x0000_s8204" name="公式" r:id="rId3" imgW="50025300" imgH="14630400" progId="Equation.3">
                  <p:embed/>
                </p:oleObj>
              </mc:Choice>
              <mc:Fallback>
                <p:oleObj name="公式" r:id="rId3" imgW="50025300" imgH="146304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4100" y="5445125"/>
                        <a:ext cx="4343400" cy="127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198" name="Picture 4">
            <a:extLst>
              <a:ext uri="{FF2B5EF4-FFF2-40B4-BE49-F238E27FC236}">
                <a16:creationId xmlns:a16="http://schemas.microsoft.com/office/drawing/2014/main" id="{684BD145-EF91-414A-8832-983CE240E9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9300" y="3387725"/>
            <a:ext cx="7048500" cy="20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Rectangle 10">
            <a:extLst>
              <a:ext uri="{FF2B5EF4-FFF2-40B4-BE49-F238E27FC236}">
                <a16:creationId xmlns:a16="http://schemas.microsoft.com/office/drawing/2014/main" id="{1533F89A-1E14-6C44-8FD0-E00B74CD8971}"/>
              </a:ext>
            </a:extLst>
          </p:cNvPr>
          <p:cNvSpPr>
            <a:spLocks noChangeArrowheads="1"/>
          </p:cNvSpPr>
          <p:nvPr/>
        </p:nvSpPr>
        <p:spPr bwMode="auto">
          <a:xfrm>
            <a:off x="1066800" y="2701925"/>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6600"/>
              </a:buClr>
              <a:buSzPct val="55000"/>
              <a:buFont typeface="Wingdings"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FF6600"/>
              </a:buClr>
              <a:buSzPct val="50000"/>
              <a:buFont typeface="Wingdings"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spcAft>
                <a:spcPct val="10000"/>
              </a:spcAft>
            </a:pPr>
            <a:r>
              <a:rPr lang="zh-CN" altLang="en-US" sz="2800" b="1">
                <a:ea typeface="隶书" pitchFamily="49" charset="-122"/>
              </a:rPr>
              <a:t>并行和串行输入</a:t>
            </a:r>
            <a:r>
              <a:rPr lang="en-US" altLang="zh-CN" sz="2800" b="1">
                <a:ea typeface="隶书" pitchFamily="49" charset="-122"/>
              </a:rPr>
              <a:t>DAC</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5CFDB21-3FCA-5740-A72F-86042D645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8024" y="3779762"/>
            <a:ext cx="4248472" cy="2892282"/>
          </a:xfrm>
          <a:prstGeom prst="rect">
            <a:avLst/>
          </a:prstGeom>
        </p:spPr>
      </p:pic>
      <p:sp>
        <p:nvSpPr>
          <p:cNvPr id="23553" name="Rectangle 2">
            <a:extLst>
              <a:ext uri="{FF2B5EF4-FFF2-40B4-BE49-F238E27FC236}">
                <a16:creationId xmlns:a16="http://schemas.microsoft.com/office/drawing/2014/main" id="{59A8F22B-C196-D742-A286-93A945A80A52}"/>
              </a:ext>
            </a:extLst>
          </p:cNvPr>
          <p:cNvSpPr>
            <a:spLocks noGrp="1" noChangeArrowheads="1"/>
          </p:cNvSpPr>
          <p:nvPr>
            <p:ph type="title"/>
          </p:nvPr>
        </p:nvSpPr>
        <p:spPr/>
        <p:txBody>
          <a:bodyPr/>
          <a:lstStyle/>
          <a:p>
            <a:r>
              <a:rPr lang="zh-CN" altLang="en-US" sz="3600" b="1" dirty="0"/>
              <a:t>课程成绩</a:t>
            </a:r>
          </a:p>
        </p:txBody>
      </p:sp>
      <p:sp>
        <p:nvSpPr>
          <p:cNvPr id="77827" name="Rectangle 3">
            <a:extLst>
              <a:ext uri="{FF2B5EF4-FFF2-40B4-BE49-F238E27FC236}">
                <a16:creationId xmlns:a16="http://schemas.microsoft.com/office/drawing/2014/main" id="{FC79C220-7CD1-784D-BF31-7A4598580FAC}"/>
              </a:ext>
            </a:extLst>
          </p:cNvPr>
          <p:cNvSpPr>
            <a:spLocks noChangeArrowheads="1"/>
          </p:cNvSpPr>
          <p:nvPr/>
        </p:nvSpPr>
        <p:spPr bwMode="auto">
          <a:xfrm>
            <a:off x="1182688" y="1357313"/>
            <a:ext cx="5446712" cy="534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b="1">
                <a:solidFill>
                  <a:schemeClr val="tx1"/>
                </a:solidFill>
                <a:latin typeface="Times New Roman" panose="02020603050405020304" pitchFamily="18" charset="0"/>
                <a:ea typeface="隶书" pitchFamily="49"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spcAft>
                <a:spcPts val="1000"/>
              </a:spcAft>
            </a:pPr>
            <a:r>
              <a:rPr lang="zh-CN" altLang="en-US" sz="2800" dirty="0">
                <a:solidFill>
                  <a:srgbClr val="FF33CC"/>
                </a:solidFill>
                <a:ea typeface="幼圆" pitchFamily="49" charset="-122"/>
              </a:rPr>
              <a:t>平时  2</a:t>
            </a:r>
            <a:r>
              <a:rPr lang="en-US" altLang="zh-CN" sz="2800" dirty="0">
                <a:solidFill>
                  <a:srgbClr val="FF33CC"/>
                </a:solidFill>
                <a:ea typeface="幼圆" pitchFamily="49" charset="-122"/>
              </a:rPr>
              <a:t>0%</a:t>
            </a:r>
          </a:p>
          <a:p>
            <a:pPr lvl="1" eaLnBrk="1" hangingPunct="1">
              <a:lnSpc>
                <a:spcPct val="120000"/>
              </a:lnSpc>
              <a:spcBef>
                <a:spcPct val="0"/>
              </a:spcBef>
              <a:spcAft>
                <a:spcPts val="1000"/>
              </a:spcAft>
              <a:buClr>
                <a:srgbClr val="008000"/>
              </a:buClr>
            </a:pPr>
            <a:r>
              <a:rPr lang="zh-CN" altLang="en-US" sz="2200" dirty="0">
                <a:ea typeface="幼圆" pitchFamily="49" charset="-122"/>
              </a:rPr>
              <a:t>作业、出勤、课堂表现等</a:t>
            </a:r>
          </a:p>
          <a:p>
            <a:pPr eaLnBrk="1" hangingPunct="1">
              <a:lnSpc>
                <a:spcPct val="120000"/>
              </a:lnSpc>
              <a:spcBef>
                <a:spcPct val="25000"/>
              </a:spcBef>
              <a:spcAft>
                <a:spcPts val="1000"/>
              </a:spcAft>
            </a:pPr>
            <a:r>
              <a:rPr lang="zh-CN" altLang="en-US" sz="2800" b="0" dirty="0">
                <a:solidFill>
                  <a:schemeClr val="hlink"/>
                </a:solidFill>
                <a:latin typeface="Microsoft YaHei" panose="020B0503020204020204" pitchFamily="34" charset="-122"/>
                <a:ea typeface="Microsoft YaHei" panose="020B0503020204020204" pitchFamily="34" charset="-122"/>
                <a:cs typeface="Microsoft YaHei" panose="020B0503020204020204" pitchFamily="34" charset="-122"/>
              </a:rPr>
              <a:t>实验  10%</a:t>
            </a:r>
          </a:p>
          <a:p>
            <a:pPr lvl="1" eaLnBrk="1" hangingPunct="1">
              <a:lnSpc>
                <a:spcPct val="120000"/>
              </a:lnSpc>
              <a:spcBef>
                <a:spcPct val="0"/>
              </a:spcBef>
              <a:spcAft>
                <a:spcPts val="1000"/>
              </a:spcAft>
              <a:buClr>
                <a:srgbClr val="008000"/>
              </a:buClr>
            </a:pPr>
            <a:r>
              <a:rPr lang="zh-CN" altLang="en-US" sz="2200" dirty="0">
                <a:ea typeface="幼圆" pitchFamily="49" charset="-122"/>
              </a:rPr>
              <a:t>按周布置，课下完成</a:t>
            </a:r>
          </a:p>
          <a:p>
            <a:pPr eaLnBrk="1" hangingPunct="1">
              <a:lnSpc>
                <a:spcPct val="120000"/>
              </a:lnSpc>
              <a:spcBef>
                <a:spcPct val="25000"/>
              </a:spcBef>
              <a:spcAft>
                <a:spcPts val="1000"/>
              </a:spcAft>
            </a:pPr>
            <a:r>
              <a:rPr lang="zh-CN" altLang="en-US" sz="2800" dirty="0">
                <a:solidFill>
                  <a:srgbClr val="0066FF"/>
                </a:solidFill>
                <a:ea typeface="幼圆" pitchFamily="49" charset="-122"/>
              </a:rPr>
              <a:t>期中  </a:t>
            </a:r>
            <a:r>
              <a:rPr lang="en-US" altLang="zh-CN" sz="2800" dirty="0">
                <a:solidFill>
                  <a:srgbClr val="0066FF"/>
                </a:solidFill>
                <a:ea typeface="幼圆" pitchFamily="49" charset="-122"/>
              </a:rPr>
              <a:t>20%</a:t>
            </a:r>
          </a:p>
          <a:p>
            <a:pPr lvl="1" eaLnBrk="1" hangingPunct="1">
              <a:lnSpc>
                <a:spcPct val="120000"/>
              </a:lnSpc>
              <a:spcBef>
                <a:spcPct val="0"/>
              </a:spcBef>
              <a:spcAft>
                <a:spcPts val="1000"/>
              </a:spcAft>
              <a:buClr>
                <a:srgbClr val="008000"/>
              </a:buClr>
            </a:pPr>
            <a:r>
              <a:rPr lang="zh-CN" altLang="en-US" sz="2200" dirty="0">
                <a:ea typeface="幼圆" pitchFamily="49" charset="-122"/>
              </a:rPr>
              <a:t>包含课内实验内容</a:t>
            </a:r>
          </a:p>
          <a:p>
            <a:pPr eaLnBrk="1" hangingPunct="1">
              <a:lnSpc>
                <a:spcPct val="120000"/>
              </a:lnSpc>
              <a:spcBef>
                <a:spcPct val="25000"/>
              </a:spcBef>
              <a:spcAft>
                <a:spcPts val="1000"/>
              </a:spcAft>
            </a:pPr>
            <a:r>
              <a:rPr lang="zh-CN" altLang="en-US" sz="2800" dirty="0">
                <a:solidFill>
                  <a:schemeClr val="hlink"/>
                </a:solidFill>
                <a:ea typeface="幼圆" pitchFamily="49" charset="-122"/>
              </a:rPr>
              <a:t>期末  </a:t>
            </a:r>
            <a:r>
              <a:rPr lang="en-US" altLang="zh-CN" sz="2800" dirty="0">
                <a:solidFill>
                  <a:schemeClr val="hlink"/>
                </a:solidFill>
                <a:ea typeface="幼圆" pitchFamily="49" charset="-122"/>
              </a:rPr>
              <a:t>50%</a:t>
            </a:r>
          </a:p>
          <a:p>
            <a:pPr lvl="1" eaLnBrk="1" hangingPunct="1">
              <a:lnSpc>
                <a:spcPct val="120000"/>
              </a:lnSpc>
              <a:spcBef>
                <a:spcPct val="0"/>
              </a:spcBef>
              <a:spcAft>
                <a:spcPts val="1000"/>
              </a:spcAft>
              <a:buClr>
                <a:srgbClr val="008000"/>
              </a:buClr>
            </a:pPr>
            <a:r>
              <a:rPr lang="zh-CN" altLang="en-US" sz="2200" dirty="0">
                <a:ea typeface="幼圆" pitchFamily="49" charset="-122"/>
              </a:rPr>
              <a:t>包含课内实验内容</a:t>
            </a:r>
          </a:p>
        </p:txBody>
      </p:sp>
      <p:pic>
        <p:nvPicPr>
          <p:cNvPr id="5" name="图片 4">
            <a:extLst>
              <a:ext uri="{FF2B5EF4-FFF2-40B4-BE49-F238E27FC236}">
                <a16:creationId xmlns:a16="http://schemas.microsoft.com/office/drawing/2014/main" id="{2E4C8E3A-D70A-F641-A028-890415620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5022" y="500287"/>
            <a:ext cx="1152127" cy="2113010"/>
          </a:xfrm>
          <a:prstGeom prst="rect">
            <a:avLst/>
          </a:prstGeom>
        </p:spPr>
      </p:pic>
    </p:spTree>
    <p:extLst>
      <p:ext uri="{BB962C8B-B14F-4D97-AF65-F5344CB8AC3E}">
        <p14:creationId xmlns:p14="http://schemas.microsoft.com/office/powerpoint/2010/main" val="4222569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C8CC2AC-C5A4-B740-AE52-7E82EC89BD8D}"/>
              </a:ext>
            </a:extLst>
          </p:cNvPr>
          <p:cNvSpPr>
            <a:spLocks noGrp="1" noChangeArrowheads="1"/>
          </p:cNvSpPr>
          <p:nvPr>
            <p:ph type="title"/>
          </p:nvPr>
        </p:nvSpPr>
        <p:spPr/>
        <p:txBody>
          <a:bodyPr/>
          <a:lstStyle/>
          <a:p>
            <a:r>
              <a:rPr lang="zh-CN" altLang="en-US" sz="3600" b="1" dirty="0"/>
              <a:t>圣诞快乐</a:t>
            </a:r>
          </a:p>
        </p:txBody>
      </p:sp>
      <p:pic>
        <p:nvPicPr>
          <p:cNvPr id="3" name="图片 2">
            <a:extLst>
              <a:ext uri="{FF2B5EF4-FFF2-40B4-BE49-F238E27FC236}">
                <a16:creationId xmlns:a16="http://schemas.microsoft.com/office/drawing/2014/main" id="{5E82CA4C-4929-6248-A1A4-7A70004FE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638" y="1412776"/>
            <a:ext cx="8169866" cy="5391920"/>
          </a:xfrm>
          <a:prstGeom prst="rect">
            <a:avLst/>
          </a:prstGeom>
        </p:spPr>
      </p:pic>
      <p:sp>
        <p:nvSpPr>
          <p:cNvPr id="5" name="矩形 4">
            <a:extLst>
              <a:ext uri="{FF2B5EF4-FFF2-40B4-BE49-F238E27FC236}">
                <a16:creationId xmlns:a16="http://schemas.microsoft.com/office/drawing/2014/main" id="{91A0FDE5-54F1-D54F-AA81-A9A08E68F029}"/>
              </a:ext>
            </a:extLst>
          </p:cNvPr>
          <p:cNvSpPr/>
          <p:nvPr/>
        </p:nvSpPr>
        <p:spPr>
          <a:xfrm>
            <a:off x="7183873" y="454918"/>
            <a:ext cx="1945343" cy="762794"/>
          </a:xfrm>
          <a:prstGeom prst="rect">
            <a:avLst/>
          </a:prstGeom>
          <a:noFill/>
        </p:spPr>
        <p:txBody>
          <a:bodyPr wrap="square" lIns="91440" tIns="45720" rIns="91440" bIns="45720">
            <a:spAutoFit/>
          </a:bodyPr>
          <a:lstStyle/>
          <a:p>
            <a:pPr algn="ctr"/>
            <a:r>
              <a:rPr lang="zh-CN" altLang="en-US" sz="4400" dirty="0">
                <a:ln w="0"/>
                <a:solidFill>
                  <a:srgbClr val="FF5700"/>
                </a:solidFill>
                <a:effectLst>
                  <a:outerShdw blurRad="38100" dist="19050" dir="2700000" algn="tl" rotWithShape="0">
                    <a:schemeClr val="dk1">
                      <a:alpha val="40000"/>
                    </a:schemeClr>
                  </a:outerShdw>
                </a:effectLst>
                <a:latin typeface="STXingkai" panose="02010800040101010101" pitchFamily="2" charset="-122"/>
                <a:ea typeface="STXingkai" panose="02010800040101010101" pitchFamily="2" charset="-122"/>
                <a:cs typeface="LingWai SC Medium" panose="03050602040302020204" pitchFamily="66" charset="-122"/>
              </a:rPr>
              <a:t>大结局</a:t>
            </a:r>
          </a:p>
        </p:txBody>
      </p:sp>
    </p:spTree>
    <p:extLst>
      <p:ext uri="{BB962C8B-B14F-4D97-AF65-F5344CB8AC3E}">
        <p14:creationId xmlns:p14="http://schemas.microsoft.com/office/powerpoint/2010/main" val="28206343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D5AB82D-701C-7E44-B526-495519276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944" y="3735386"/>
            <a:ext cx="5022304" cy="3077990"/>
          </a:xfrm>
          <a:prstGeom prst="rect">
            <a:avLst/>
          </a:prstGeom>
        </p:spPr>
      </p:pic>
      <p:sp>
        <p:nvSpPr>
          <p:cNvPr id="41986" name="Rectangle 2">
            <a:extLst>
              <a:ext uri="{FF2B5EF4-FFF2-40B4-BE49-F238E27FC236}">
                <a16:creationId xmlns:a16="http://schemas.microsoft.com/office/drawing/2014/main" id="{0C8CC2AC-C5A4-B740-AE52-7E82EC89BD8D}"/>
              </a:ext>
            </a:extLst>
          </p:cNvPr>
          <p:cNvSpPr>
            <a:spLocks noGrp="1" noChangeArrowheads="1"/>
          </p:cNvSpPr>
          <p:nvPr>
            <p:ph type="title"/>
          </p:nvPr>
        </p:nvSpPr>
        <p:spPr/>
        <p:txBody>
          <a:bodyPr/>
          <a:lstStyle/>
          <a:p>
            <a:r>
              <a:rPr lang="zh-CN" altLang="en-US" sz="3600" b="1" dirty="0"/>
              <a:t>要努力奔跑</a:t>
            </a:r>
          </a:p>
        </p:txBody>
      </p:sp>
      <p:sp>
        <p:nvSpPr>
          <p:cNvPr id="67587" name="Text Box 3">
            <a:extLst>
              <a:ext uri="{FF2B5EF4-FFF2-40B4-BE49-F238E27FC236}">
                <a16:creationId xmlns:a16="http://schemas.microsoft.com/office/drawing/2014/main" id="{13371074-AB25-5A47-9290-760C66500F8F}"/>
              </a:ext>
            </a:extLst>
          </p:cNvPr>
          <p:cNvSpPr txBox="1">
            <a:spLocks noChangeArrowheads="1"/>
          </p:cNvSpPr>
          <p:nvPr/>
        </p:nvSpPr>
        <p:spPr bwMode="auto">
          <a:xfrm>
            <a:off x="1210846" y="1556792"/>
            <a:ext cx="4801314" cy="3024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nSpc>
                <a:spcPct val="125000"/>
              </a:lnSpc>
              <a:spcAft>
                <a:spcPct val="30000"/>
              </a:spcAft>
            </a:pPr>
            <a:r>
              <a:rPr lang="zh-CN" altLang="en-US" sz="3200" b="1" dirty="0">
                <a:latin typeface="Times New Roman" panose="02020603050405020304" pitchFamily="18" charset="0"/>
                <a:ea typeface="幼圆" pitchFamily="49" charset="-122"/>
              </a:rPr>
              <a:t>当你停下脚步的那一刻，</a:t>
            </a:r>
          </a:p>
          <a:p>
            <a:pPr>
              <a:lnSpc>
                <a:spcPct val="125000"/>
              </a:lnSpc>
              <a:spcAft>
                <a:spcPts val="1752"/>
              </a:spcAft>
            </a:pPr>
            <a:r>
              <a:rPr lang="zh-CN" altLang="en-US" sz="3200" b="1" dirty="0">
                <a:latin typeface="Times New Roman" panose="02020603050405020304" pitchFamily="18" charset="0"/>
                <a:ea typeface="幼圆" pitchFamily="49" charset="-122"/>
              </a:rPr>
              <a:t>不要忘了 别人还在奔跑，</a:t>
            </a:r>
          </a:p>
          <a:p>
            <a:pPr>
              <a:lnSpc>
                <a:spcPct val="125000"/>
              </a:lnSpc>
              <a:spcAft>
                <a:spcPct val="30000"/>
              </a:spcAft>
            </a:pPr>
            <a:r>
              <a:rPr lang="zh-CN" altLang="en-US" sz="3200" b="1" dirty="0">
                <a:latin typeface="Times New Roman" panose="02020603050405020304" pitchFamily="18" charset="0"/>
                <a:ea typeface="幼圆" pitchFamily="49" charset="-122"/>
              </a:rPr>
              <a:t>拼一个春夏秋冬，</a:t>
            </a:r>
          </a:p>
          <a:p>
            <a:pPr>
              <a:lnSpc>
                <a:spcPct val="125000"/>
              </a:lnSpc>
              <a:spcAft>
                <a:spcPct val="30000"/>
              </a:spcAft>
            </a:pPr>
            <a:r>
              <a:rPr lang="zh-CN" altLang="en-US" sz="3200" b="1" dirty="0">
                <a:latin typeface="Times New Roman" panose="02020603050405020304" pitchFamily="18" charset="0"/>
                <a:ea typeface="幼圆" pitchFamily="49" charset="-122"/>
              </a:rPr>
              <a:t>赢一个无悔人生。</a:t>
            </a:r>
          </a:p>
        </p:txBody>
      </p:sp>
      <p:pic>
        <p:nvPicPr>
          <p:cNvPr id="6" name="图片 5">
            <a:extLst>
              <a:ext uri="{FF2B5EF4-FFF2-40B4-BE49-F238E27FC236}">
                <a16:creationId xmlns:a16="http://schemas.microsoft.com/office/drawing/2014/main" id="{41D217AE-2045-0147-92D1-A4F735B1C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5022" y="500287"/>
            <a:ext cx="1152127" cy="2113010"/>
          </a:xfrm>
          <a:prstGeom prst="rect">
            <a:avLst/>
          </a:prstGeom>
        </p:spPr>
      </p:pic>
    </p:spTree>
    <p:extLst>
      <p:ext uri="{BB962C8B-B14F-4D97-AF65-F5344CB8AC3E}">
        <p14:creationId xmlns:p14="http://schemas.microsoft.com/office/powerpoint/2010/main" val="34029988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animEffect transition="in" filter="wipe(up)">
                                      <p:cBhvr>
                                        <p:cTn id="7" dur="500"/>
                                        <p:tgtEl>
                                          <p:spTgt spid="675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23DA9E44-6BD6-4441-82F9-3983310B2218}"/>
              </a:ext>
            </a:extLst>
          </p:cNvPr>
          <p:cNvSpPr>
            <a:spLocks noGrp="1" noChangeArrowheads="1"/>
          </p:cNvSpPr>
          <p:nvPr>
            <p:ph type="title"/>
          </p:nvPr>
        </p:nvSpPr>
        <p:spPr/>
        <p:txBody>
          <a:bodyPr/>
          <a:lstStyle/>
          <a:p>
            <a:pPr eaLnBrk="1" hangingPunct="1"/>
            <a:r>
              <a:rPr lang="en-US" altLang="zh-CN" sz="3600" b="1"/>
              <a:t>9.1 </a:t>
            </a:r>
            <a:r>
              <a:rPr lang="zh-CN" altLang="en-US" sz="3600" b="1"/>
              <a:t>数模转换器</a:t>
            </a:r>
            <a:r>
              <a:rPr lang="en-US" altLang="zh-CN" sz="3600" b="1"/>
              <a:t>DAC</a:t>
            </a:r>
          </a:p>
        </p:txBody>
      </p:sp>
      <p:sp>
        <p:nvSpPr>
          <p:cNvPr id="9219" name="Rectangle 3">
            <a:extLst>
              <a:ext uri="{FF2B5EF4-FFF2-40B4-BE49-F238E27FC236}">
                <a16:creationId xmlns:a16="http://schemas.microsoft.com/office/drawing/2014/main" id="{7D3113C8-3CE4-3347-B8F0-32DB2A5410E6}"/>
              </a:ext>
            </a:extLst>
          </p:cNvPr>
          <p:cNvSpPr>
            <a:spLocks noGrp="1" noChangeArrowheads="1"/>
          </p:cNvSpPr>
          <p:nvPr>
            <p:ph type="body" idx="1"/>
          </p:nvPr>
        </p:nvSpPr>
        <p:spPr>
          <a:xfrm>
            <a:off x="1219200" y="1371600"/>
            <a:ext cx="7772400" cy="1066800"/>
          </a:xfrm>
        </p:spPr>
        <p:txBody>
          <a:bodyPr/>
          <a:lstStyle/>
          <a:p>
            <a:pPr eaLnBrk="1" hangingPunct="1"/>
            <a:r>
              <a:rPr lang="zh-CN" altLang="en-US" sz="2800" b="1">
                <a:solidFill>
                  <a:schemeClr val="folHlink"/>
                </a:solidFill>
                <a:ea typeface="隶书" pitchFamily="49" charset="-122"/>
              </a:rPr>
              <a:t>数模转换的基本原理</a:t>
            </a:r>
          </a:p>
          <a:p>
            <a:pPr lvl="1" eaLnBrk="1" hangingPunct="1">
              <a:buFont typeface="Wingdings" pitchFamily="2" charset="2"/>
              <a:buNone/>
            </a:pPr>
            <a:r>
              <a:rPr lang="zh-CN" altLang="en-US" sz="2200" b="1">
                <a:ea typeface=""/>
                <a:cs typeface=""/>
              </a:rPr>
              <a:t>假设参考电压</a:t>
            </a:r>
            <a:r>
              <a:rPr lang="en-US" altLang="zh-CN" sz="2200" b="1" i="1">
                <a:ea typeface=""/>
                <a:cs typeface=""/>
              </a:rPr>
              <a:t>V</a:t>
            </a:r>
            <a:r>
              <a:rPr lang="en-US" altLang="zh-CN" sz="2200" b="1" baseline="-30000">
                <a:ea typeface=""/>
                <a:cs typeface=""/>
              </a:rPr>
              <a:t>ref </a:t>
            </a:r>
            <a:r>
              <a:rPr lang="en-US" altLang="zh-CN" sz="2200" b="1">
                <a:ea typeface=""/>
                <a:cs typeface=""/>
              </a:rPr>
              <a:t>= 15V, </a:t>
            </a:r>
            <a:r>
              <a:rPr lang="zh-CN" altLang="en-US" sz="2200" b="1">
                <a:ea typeface=""/>
                <a:cs typeface=""/>
              </a:rPr>
              <a:t>数字的位数为 </a:t>
            </a:r>
            <a:r>
              <a:rPr lang="en-US" altLang="zh-CN" sz="2200" b="1">
                <a:ea typeface=""/>
                <a:cs typeface=""/>
              </a:rPr>
              <a:t>4</a:t>
            </a:r>
          </a:p>
        </p:txBody>
      </p:sp>
      <p:pic>
        <p:nvPicPr>
          <p:cNvPr id="9220" name="Picture 7">
            <a:extLst>
              <a:ext uri="{FF2B5EF4-FFF2-40B4-BE49-F238E27FC236}">
                <a16:creationId xmlns:a16="http://schemas.microsoft.com/office/drawing/2014/main" id="{1841F4C8-D292-D04F-AEBC-E89562621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7838" y="2362200"/>
            <a:ext cx="7243762" cy="127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8">
            <a:extLst>
              <a:ext uri="{FF2B5EF4-FFF2-40B4-BE49-F238E27FC236}">
                <a16:creationId xmlns:a16="http://schemas.microsoft.com/office/drawing/2014/main" id="{B458CCA9-63AB-B84D-9055-D24E138DE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733800"/>
            <a:ext cx="6477000"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Text Box 10">
            <a:extLst>
              <a:ext uri="{FF2B5EF4-FFF2-40B4-BE49-F238E27FC236}">
                <a16:creationId xmlns:a16="http://schemas.microsoft.com/office/drawing/2014/main" id="{AFCB0665-2C52-2B4A-B815-CD27AFC24039}"/>
              </a:ext>
            </a:extLst>
          </p:cNvPr>
          <p:cNvSpPr txBox="1">
            <a:spLocks noChangeArrowheads="1"/>
          </p:cNvSpPr>
          <p:nvPr/>
        </p:nvSpPr>
        <p:spPr bwMode="auto">
          <a:xfrm>
            <a:off x="1431925" y="5257800"/>
            <a:ext cx="7559675"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6600"/>
              </a:buClr>
              <a:buSzPct val="55000"/>
              <a:buFont typeface="Wingdings"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FF6600"/>
              </a:buClr>
              <a:buSzPct val="50000"/>
              <a:buFont typeface="Wingdings"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ClrTx/>
              <a:buSzTx/>
              <a:buFontTx/>
              <a:buNone/>
            </a:pPr>
            <a:r>
              <a:rPr lang="en-US" altLang="zh-CN" sz="2000" b="1"/>
              <a:t>        </a:t>
            </a:r>
            <a:r>
              <a:rPr lang="zh-CN" altLang="en-US" sz="2000" b="1"/>
              <a:t>代码</a:t>
            </a:r>
            <a:r>
              <a:rPr lang="en-US" altLang="zh-CN" sz="2000" b="1"/>
              <a:t>0001</a:t>
            </a:r>
            <a:r>
              <a:rPr lang="zh-CN" altLang="en-US" sz="2000" b="1"/>
              <a:t>对应的输出电压是</a:t>
            </a:r>
            <a:r>
              <a:rPr lang="en-US" altLang="zh-CN" sz="2000" b="1"/>
              <a:t>DAC</a:t>
            </a:r>
            <a:r>
              <a:rPr lang="zh-CN" altLang="en-US" sz="2000" b="1"/>
              <a:t>能分辨出来的最小输出电压，用</a:t>
            </a:r>
            <a:r>
              <a:rPr lang="en-US" altLang="zh-CN" sz="2000" b="1">
                <a:solidFill>
                  <a:schemeClr val="hlink"/>
                </a:solidFill>
              </a:rPr>
              <a:t>1LSB</a:t>
            </a:r>
            <a:r>
              <a:rPr lang="zh-CN" altLang="en-US" sz="2000" b="1"/>
              <a:t>表示。代码</a:t>
            </a:r>
            <a:r>
              <a:rPr lang="en-US" altLang="zh-CN" sz="2000" b="1"/>
              <a:t>1111</a:t>
            </a:r>
            <a:r>
              <a:rPr lang="zh-CN" altLang="en-US" sz="2000" b="1"/>
              <a:t>对应的输出电压是</a:t>
            </a:r>
            <a:r>
              <a:rPr lang="en-US" altLang="zh-CN" sz="2000" b="1"/>
              <a:t>DAC</a:t>
            </a:r>
            <a:r>
              <a:rPr lang="zh-CN" altLang="en-US" sz="2000" b="1"/>
              <a:t>能输出的最大电压，称为满度电压，用</a:t>
            </a:r>
            <a:r>
              <a:rPr lang="en-US" altLang="zh-CN" sz="2000" b="1">
                <a:solidFill>
                  <a:schemeClr val="hlink"/>
                </a:solidFill>
              </a:rPr>
              <a:t>1FSB</a:t>
            </a:r>
            <a:r>
              <a:rPr lang="zh-CN" altLang="en-US" sz="2000" b="1"/>
              <a:t>表示。</a:t>
            </a:r>
          </a:p>
          <a:p>
            <a:pPr eaLnBrk="1" hangingPunct="1">
              <a:lnSpc>
                <a:spcPct val="110000"/>
              </a:lnSpc>
              <a:spcBef>
                <a:spcPct val="0"/>
              </a:spcBef>
              <a:buClrTx/>
              <a:buSzTx/>
              <a:buFontTx/>
              <a:buNone/>
            </a:pPr>
            <a:r>
              <a:rPr lang="zh-CN" altLang="en-US" sz="2000" b="1"/>
              <a:t>        在本例中，</a:t>
            </a:r>
            <a:r>
              <a:rPr lang="en-US" altLang="zh-CN" sz="2000" b="1"/>
              <a:t>1LSB</a:t>
            </a:r>
            <a:r>
              <a:rPr lang="zh-CN" altLang="en-US" sz="2000" b="1"/>
              <a:t>＝</a:t>
            </a:r>
            <a:r>
              <a:rPr lang="en-US" altLang="zh-CN" sz="2000" b="1"/>
              <a:t>1V</a:t>
            </a:r>
            <a:r>
              <a:rPr lang="zh-CN" altLang="en-US" sz="2000" b="1"/>
              <a:t>，</a:t>
            </a:r>
            <a:r>
              <a:rPr lang="en-US" altLang="zh-CN" sz="2000" b="1"/>
              <a:t>1FSB</a:t>
            </a:r>
            <a:r>
              <a:rPr lang="zh-CN" altLang="en-US" sz="2000" b="1"/>
              <a:t>＝</a:t>
            </a:r>
            <a:r>
              <a:rPr lang="en-US" altLang="zh-CN" sz="2000" b="1"/>
              <a:t>15V</a:t>
            </a:r>
            <a:r>
              <a:rPr lang="zh-CN" altLang="en-US" sz="2000" b="1"/>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8EC5CD33-304C-2B49-9344-5B80DCDF925D}"/>
              </a:ext>
            </a:extLst>
          </p:cNvPr>
          <p:cNvSpPr>
            <a:spLocks noGrp="1" noChangeArrowheads="1"/>
          </p:cNvSpPr>
          <p:nvPr>
            <p:ph type="title"/>
          </p:nvPr>
        </p:nvSpPr>
        <p:spPr/>
        <p:txBody>
          <a:bodyPr/>
          <a:lstStyle/>
          <a:p>
            <a:pPr eaLnBrk="1" hangingPunct="1"/>
            <a:r>
              <a:rPr lang="en-US" altLang="zh-CN" sz="3600" b="1"/>
              <a:t>9.1.1 </a:t>
            </a:r>
            <a:r>
              <a:rPr lang="zh-CN" altLang="en-US" sz="3600" b="1"/>
              <a:t>数模转换的基本原理</a:t>
            </a:r>
          </a:p>
        </p:txBody>
      </p:sp>
      <p:sp>
        <p:nvSpPr>
          <p:cNvPr id="10243" name="Rectangle 8">
            <a:extLst>
              <a:ext uri="{FF2B5EF4-FFF2-40B4-BE49-F238E27FC236}">
                <a16:creationId xmlns:a16="http://schemas.microsoft.com/office/drawing/2014/main" id="{12964654-BB74-1441-95DB-D41967BEC99B}"/>
              </a:ext>
            </a:extLst>
          </p:cNvPr>
          <p:cNvSpPr>
            <a:spLocks noGrp="1" noChangeArrowheads="1"/>
          </p:cNvSpPr>
          <p:nvPr>
            <p:ph type="body" idx="1"/>
          </p:nvPr>
        </p:nvSpPr>
        <p:spPr>
          <a:xfrm>
            <a:off x="1182688" y="1371600"/>
            <a:ext cx="7772400" cy="685800"/>
          </a:xfrm>
        </p:spPr>
        <p:txBody>
          <a:bodyPr/>
          <a:lstStyle/>
          <a:p>
            <a:pPr eaLnBrk="1" hangingPunct="1"/>
            <a:r>
              <a:rPr lang="en-US" altLang="zh-CN" b="1">
                <a:ea typeface="隶书" pitchFamily="49" charset="-122"/>
              </a:rPr>
              <a:t>DAC</a:t>
            </a:r>
            <a:r>
              <a:rPr lang="zh-CN" altLang="en-US" b="1">
                <a:ea typeface="隶书" pitchFamily="49" charset="-122"/>
              </a:rPr>
              <a:t>的组成</a:t>
            </a:r>
          </a:p>
        </p:txBody>
      </p:sp>
      <p:pic>
        <p:nvPicPr>
          <p:cNvPr id="10244" name="Picture 15">
            <a:extLst>
              <a:ext uri="{FF2B5EF4-FFF2-40B4-BE49-F238E27FC236}">
                <a16:creationId xmlns:a16="http://schemas.microsoft.com/office/drawing/2014/main" id="{CAC91BFF-F42F-2349-B518-2F80AE699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286000"/>
            <a:ext cx="7315200" cy="236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77C38AF9-78EF-2447-8284-A62A9B299F7F}"/>
              </a:ext>
            </a:extLst>
          </p:cNvPr>
          <p:cNvSpPr>
            <a:spLocks noGrp="1" noChangeArrowheads="1"/>
          </p:cNvSpPr>
          <p:nvPr>
            <p:ph type="title"/>
          </p:nvPr>
        </p:nvSpPr>
        <p:spPr/>
        <p:txBody>
          <a:bodyPr/>
          <a:lstStyle/>
          <a:p>
            <a:pPr eaLnBrk="1" hangingPunct="1"/>
            <a:r>
              <a:rPr lang="en-US" altLang="zh-CN" sz="3600" b="1">
                <a:solidFill>
                  <a:schemeClr val="folHlink"/>
                </a:solidFill>
              </a:rPr>
              <a:t>9.1.2 </a:t>
            </a:r>
            <a:r>
              <a:rPr lang="zh-CN" altLang="en-US" sz="3600" b="1">
                <a:solidFill>
                  <a:schemeClr val="folHlink"/>
                </a:solidFill>
              </a:rPr>
              <a:t>权电阻解码网络</a:t>
            </a:r>
            <a:r>
              <a:rPr lang="en-US" altLang="zh-CN" sz="3200" b="1">
                <a:solidFill>
                  <a:schemeClr val="folHlink"/>
                </a:solidFill>
              </a:rPr>
              <a:t>DAC</a:t>
            </a:r>
          </a:p>
        </p:txBody>
      </p:sp>
      <p:pic>
        <p:nvPicPr>
          <p:cNvPr id="11267" name="Picture 4">
            <a:extLst>
              <a:ext uri="{FF2B5EF4-FFF2-40B4-BE49-F238E27FC236}">
                <a16:creationId xmlns:a16="http://schemas.microsoft.com/office/drawing/2014/main" id="{865EFDE3-C4C2-B64C-BA16-7A49C256E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22388"/>
            <a:ext cx="6248400" cy="408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Text Box 5">
            <a:extLst>
              <a:ext uri="{FF2B5EF4-FFF2-40B4-BE49-F238E27FC236}">
                <a16:creationId xmlns:a16="http://schemas.microsoft.com/office/drawing/2014/main" id="{32883146-DFE0-5244-90B9-79728E4F75A2}"/>
              </a:ext>
            </a:extLst>
          </p:cNvPr>
          <p:cNvSpPr txBox="1">
            <a:spLocks noChangeArrowheads="1"/>
          </p:cNvSpPr>
          <p:nvPr/>
        </p:nvSpPr>
        <p:spPr bwMode="auto">
          <a:xfrm>
            <a:off x="6699250" y="1600200"/>
            <a:ext cx="24447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6600"/>
              </a:buClr>
              <a:buSzPct val="55000"/>
              <a:buFont typeface="Wingdings"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FF6600"/>
              </a:buClr>
              <a:buSzPct val="50000"/>
              <a:buFont typeface="Wingdings"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S</a:t>
            </a:r>
            <a:r>
              <a:rPr lang="en-US" altLang="zh-CN" sz="2000" b="1" baseline="-25000">
                <a:ea typeface=""/>
                <a:cs typeface=""/>
              </a:rPr>
              <a:t>i </a:t>
            </a:r>
            <a:r>
              <a:rPr lang="en-US" altLang="zh-CN" sz="2000" b="1">
                <a:ea typeface=""/>
                <a:cs typeface=""/>
              </a:rPr>
              <a:t>= 1  </a:t>
            </a:r>
            <a:r>
              <a:rPr lang="zh-CN" altLang="en-US" sz="2000" b="1">
                <a:ea typeface=""/>
                <a:cs typeface=""/>
              </a:rPr>
              <a:t>多路选择开关</a:t>
            </a:r>
          </a:p>
          <a:p>
            <a:pPr eaLnBrk="1" hangingPunct="1">
              <a:spcBef>
                <a:spcPct val="0"/>
              </a:spcBef>
              <a:buClrTx/>
              <a:buSzTx/>
              <a:buFontTx/>
              <a:buNone/>
            </a:pPr>
            <a:r>
              <a:rPr lang="zh-CN" altLang="en-US" sz="2000" b="1">
                <a:ea typeface=""/>
                <a:cs typeface=""/>
              </a:rPr>
              <a:t>           合向左边</a:t>
            </a:r>
          </a:p>
        </p:txBody>
      </p:sp>
      <p:graphicFrame>
        <p:nvGraphicFramePr>
          <p:cNvPr id="455686" name="Object 6">
            <a:extLst>
              <a:ext uri="{FF2B5EF4-FFF2-40B4-BE49-F238E27FC236}">
                <a16:creationId xmlns:a16="http://schemas.microsoft.com/office/drawing/2014/main" id="{962D2335-90FF-3749-BD26-4BC5CD601AE8}"/>
              </a:ext>
            </a:extLst>
          </p:cNvPr>
          <p:cNvGraphicFramePr>
            <a:graphicFrameLocks noChangeAspect="1"/>
          </p:cNvGraphicFramePr>
          <p:nvPr/>
        </p:nvGraphicFramePr>
        <p:xfrm>
          <a:off x="4483100" y="3200400"/>
          <a:ext cx="4508500" cy="1736725"/>
        </p:xfrm>
        <a:graphic>
          <a:graphicData uri="http://schemas.openxmlformats.org/presentationml/2006/ole">
            <mc:AlternateContent xmlns:mc="http://schemas.openxmlformats.org/markup-compatibility/2006">
              <mc:Choice xmlns:v="urn:schemas-microsoft-com:vml" Requires="v">
                <p:oleObj spid="_x0000_s11280" name="公式" r:id="rId4" imgW="62026800" imgH="23990300" progId="Equation.3">
                  <p:embed/>
                </p:oleObj>
              </mc:Choice>
              <mc:Fallback>
                <p:oleObj name="公式" r:id="rId4" imgW="62026800" imgH="239903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3100" y="3200400"/>
                        <a:ext cx="4508500"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5688" name="Object 8">
            <a:extLst>
              <a:ext uri="{FF2B5EF4-FFF2-40B4-BE49-F238E27FC236}">
                <a16:creationId xmlns:a16="http://schemas.microsoft.com/office/drawing/2014/main" id="{3E2BDD99-2477-9543-870B-69CC270ADED3}"/>
              </a:ext>
            </a:extLst>
          </p:cNvPr>
          <p:cNvGraphicFramePr>
            <a:graphicFrameLocks noChangeAspect="1"/>
          </p:cNvGraphicFramePr>
          <p:nvPr/>
        </p:nvGraphicFramePr>
        <p:xfrm>
          <a:off x="4343400" y="5334000"/>
          <a:ext cx="4800600" cy="1017588"/>
        </p:xfrm>
        <a:graphic>
          <a:graphicData uri="http://schemas.openxmlformats.org/presentationml/2006/ole">
            <mc:AlternateContent xmlns:mc="http://schemas.openxmlformats.org/markup-compatibility/2006">
              <mc:Choice xmlns:v="urn:schemas-microsoft-com:vml" Requires="v">
                <p:oleObj spid="_x0000_s11281" r:id="rId6" imgW="69342000" imgH="14630400" progId="Equation.3">
                  <p:embed/>
                </p:oleObj>
              </mc:Choice>
              <mc:Fallback>
                <p:oleObj r:id="rId6" imgW="69342000" imgH="146304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5334000"/>
                        <a:ext cx="4800600"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1" name="Text Box 9">
            <a:extLst>
              <a:ext uri="{FF2B5EF4-FFF2-40B4-BE49-F238E27FC236}">
                <a16:creationId xmlns:a16="http://schemas.microsoft.com/office/drawing/2014/main" id="{0D9EA62B-8EB9-D949-89BA-D7E519497EA6}"/>
              </a:ext>
            </a:extLst>
          </p:cNvPr>
          <p:cNvSpPr txBox="1">
            <a:spLocks noChangeArrowheads="1"/>
          </p:cNvSpPr>
          <p:nvPr/>
        </p:nvSpPr>
        <p:spPr bwMode="auto">
          <a:xfrm>
            <a:off x="1219200" y="5867400"/>
            <a:ext cx="205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6600"/>
              </a:buClr>
              <a:buSzPct val="55000"/>
              <a:buFont typeface="Wingdings"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FF6600"/>
              </a:buClr>
              <a:buSzPct val="50000"/>
              <a:buFont typeface="Wingdings"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1800" b="1">
                <a:latin typeface="宋体" panose="02010600030101010101" pitchFamily="2" charset="-122"/>
              </a:rPr>
              <a:t>权电阻网络</a:t>
            </a:r>
            <a:r>
              <a:rPr lang="en-US" altLang="zh-CN" sz="1800" b="1"/>
              <a:t>DAC</a:t>
            </a:r>
            <a:r>
              <a:rPr lang="en-US" altLang="zh-CN" sz="1800" b="1">
                <a:ea typeface=""/>
                <a:cs typeface=""/>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556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55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5">
            <a:extLst>
              <a:ext uri="{FF2B5EF4-FFF2-40B4-BE49-F238E27FC236}">
                <a16:creationId xmlns:a16="http://schemas.microsoft.com/office/drawing/2014/main" id="{8E4896D1-EB87-754A-AC33-E47061204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3740150"/>
            <a:ext cx="4572000" cy="298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a:extLst>
              <a:ext uri="{FF2B5EF4-FFF2-40B4-BE49-F238E27FC236}">
                <a16:creationId xmlns:a16="http://schemas.microsoft.com/office/drawing/2014/main" id="{3CF4793A-56C5-AC4D-AE56-D4EF98ABB613}"/>
              </a:ext>
            </a:extLst>
          </p:cNvPr>
          <p:cNvSpPr>
            <a:spLocks noGrp="1" noChangeArrowheads="1"/>
          </p:cNvSpPr>
          <p:nvPr>
            <p:ph type="title"/>
          </p:nvPr>
        </p:nvSpPr>
        <p:spPr/>
        <p:txBody>
          <a:bodyPr/>
          <a:lstStyle/>
          <a:p>
            <a:pPr eaLnBrk="1" hangingPunct="1"/>
            <a:r>
              <a:rPr lang="zh-CN" altLang="en-US" sz="3200" b="1">
                <a:solidFill>
                  <a:schemeClr val="folHlink"/>
                </a:solidFill>
              </a:rPr>
              <a:t>权电阻</a:t>
            </a:r>
            <a:r>
              <a:rPr lang="en-US" altLang="zh-CN" sz="2800" b="1">
                <a:solidFill>
                  <a:schemeClr val="folHlink"/>
                </a:solidFill>
              </a:rPr>
              <a:t>DAC</a:t>
            </a:r>
            <a:r>
              <a:rPr lang="zh-CN" altLang="en-US" sz="3200" b="1">
                <a:solidFill>
                  <a:schemeClr val="folHlink"/>
                </a:solidFill>
              </a:rPr>
              <a:t>的缺点</a:t>
            </a:r>
          </a:p>
        </p:txBody>
      </p:sp>
      <p:sp>
        <p:nvSpPr>
          <p:cNvPr id="12292" name="Rectangle 3">
            <a:extLst>
              <a:ext uri="{FF2B5EF4-FFF2-40B4-BE49-F238E27FC236}">
                <a16:creationId xmlns:a16="http://schemas.microsoft.com/office/drawing/2014/main" id="{86B90E22-539C-4743-87FF-74948C0421FB}"/>
              </a:ext>
            </a:extLst>
          </p:cNvPr>
          <p:cNvSpPr>
            <a:spLocks noGrp="1" noChangeArrowheads="1"/>
          </p:cNvSpPr>
          <p:nvPr>
            <p:ph type="body" idx="1"/>
          </p:nvPr>
        </p:nvSpPr>
        <p:spPr>
          <a:xfrm>
            <a:off x="1182688" y="1295400"/>
            <a:ext cx="7504112" cy="3124200"/>
          </a:xfrm>
        </p:spPr>
        <p:txBody>
          <a:bodyPr/>
          <a:lstStyle/>
          <a:p>
            <a:pPr eaLnBrk="1" hangingPunct="1">
              <a:lnSpc>
                <a:spcPct val="130000"/>
              </a:lnSpc>
              <a:spcBef>
                <a:spcPct val="0"/>
              </a:spcBef>
              <a:spcAft>
                <a:spcPct val="20000"/>
              </a:spcAft>
            </a:pPr>
            <a:r>
              <a:rPr lang="zh-CN" altLang="en-US" sz="2800" b="1">
                <a:ea typeface="隶书" pitchFamily="49" charset="-122"/>
              </a:rPr>
              <a:t>权电阻网络使用的电阻种类较多，而且要求阻值之间成比例，给制造电路带来不便</a:t>
            </a:r>
            <a:r>
              <a:rPr lang="en-US" altLang="zh-CN" sz="2800" b="1">
                <a:ea typeface="隶书" pitchFamily="49" charset="-122"/>
              </a:rPr>
              <a:t>.</a:t>
            </a:r>
          </a:p>
          <a:p>
            <a:pPr eaLnBrk="1" hangingPunct="1">
              <a:lnSpc>
                <a:spcPct val="130000"/>
              </a:lnSpc>
              <a:spcBef>
                <a:spcPct val="0"/>
              </a:spcBef>
              <a:spcAft>
                <a:spcPct val="20000"/>
              </a:spcAft>
            </a:pPr>
            <a:r>
              <a:rPr lang="zh-CN" altLang="en-US" sz="2800" b="1">
                <a:ea typeface="隶书" pitchFamily="49" charset="-122"/>
              </a:rPr>
              <a:t>当位数较多时，最大电阻和最小电阻相差较大，故权电阻</a:t>
            </a:r>
            <a:r>
              <a:rPr lang="en-US" altLang="zh-CN" sz="2800" b="1">
                <a:ea typeface="隶书" pitchFamily="49" charset="-122"/>
              </a:rPr>
              <a:t>DAC</a:t>
            </a:r>
            <a:r>
              <a:rPr lang="zh-CN" altLang="en-US" sz="2800" b="1">
                <a:ea typeface="隶书" pitchFamily="49" charset="-122"/>
              </a:rPr>
              <a:t>较少使用。</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11158D4-22C5-754F-874F-AC2124C2FE1B}"/>
              </a:ext>
            </a:extLst>
          </p:cNvPr>
          <p:cNvSpPr>
            <a:spLocks noGrp="1" noChangeArrowheads="1"/>
          </p:cNvSpPr>
          <p:nvPr>
            <p:ph type="title"/>
          </p:nvPr>
        </p:nvSpPr>
        <p:spPr/>
        <p:txBody>
          <a:bodyPr/>
          <a:lstStyle/>
          <a:p>
            <a:pPr eaLnBrk="1" hangingPunct="1"/>
            <a:r>
              <a:rPr lang="en-US" altLang="zh-CN" sz="3600" b="1">
                <a:solidFill>
                  <a:schemeClr val="folHlink"/>
                </a:solidFill>
              </a:rPr>
              <a:t>9.1.3 T</a:t>
            </a:r>
            <a:r>
              <a:rPr lang="zh-CN" altLang="en-US" sz="3600" b="1">
                <a:solidFill>
                  <a:schemeClr val="folHlink"/>
                </a:solidFill>
              </a:rPr>
              <a:t>型电阻网络</a:t>
            </a:r>
            <a:r>
              <a:rPr lang="en-US" altLang="zh-CN" sz="3600" b="1">
                <a:solidFill>
                  <a:schemeClr val="folHlink"/>
                </a:solidFill>
              </a:rPr>
              <a:t>DAC</a:t>
            </a:r>
            <a:r>
              <a:rPr lang="en-US" altLang="zh-CN">
                <a:ea typeface=""/>
                <a:cs typeface=""/>
              </a:rPr>
              <a:t> </a:t>
            </a:r>
          </a:p>
        </p:txBody>
      </p:sp>
      <p:sp>
        <p:nvSpPr>
          <p:cNvPr id="373763" name="Rectangle 3">
            <a:extLst>
              <a:ext uri="{FF2B5EF4-FFF2-40B4-BE49-F238E27FC236}">
                <a16:creationId xmlns:a16="http://schemas.microsoft.com/office/drawing/2014/main" id="{5F61F9D2-853D-4D43-8E08-DCC022E0F6B4}"/>
              </a:ext>
            </a:extLst>
          </p:cNvPr>
          <p:cNvSpPr>
            <a:spLocks noGrp="1" noChangeArrowheads="1"/>
          </p:cNvSpPr>
          <p:nvPr>
            <p:ph type="body" idx="1"/>
          </p:nvPr>
        </p:nvSpPr>
        <p:spPr>
          <a:xfrm>
            <a:off x="1219200" y="4441825"/>
            <a:ext cx="6934200" cy="609600"/>
          </a:xfrm>
        </p:spPr>
        <p:txBody>
          <a:bodyPr/>
          <a:lstStyle/>
          <a:p>
            <a:pPr eaLnBrk="1" hangingPunct="1"/>
            <a:r>
              <a:rPr lang="zh-CN" altLang="en-US" sz="2800" b="1">
                <a:ea typeface="隶书" pitchFamily="49" charset="-122"/>
              </a:rPr>
              <a:t>流入</a:t>
            </a:r>
            <a:r>
              <a:rPr lang="zh-CN" altLang="en-US" sz="2800" b="1">
                <a:solidFill>
                  <a:schemeClr val="hlink"/>
                </a:solidFill>
                <a:ea typeface="隶书" pitchFamily="49" charset="-122"/>
              </a:rPr>
              <a:t>虚地点</a:t>
            </a:r>
            <a:r>
              <a:rPr lang="zh-CN" altLang="en-US" sz="2800" b="1">
                <a:ea typeface="隶书" pitchFamily="49" charset="-122"/>
              </a:rPr>
              <a:t>的电流表达式为：</a:t>
            </a:r>
          </a:p>
        </p:txBody>
      </p:sp>
      <p:graphicFrame>
        <p:nvGraphicFramePr>
          <p:cNvPr id="373765" name="Object 5">
            <a:extLst>
              <a:ext uri="{FF2B5EF4-FFF2-40B4-BE49-F238E27FC236}">
                <a16:creationId xmlns:a16="http://schemas.microsoft.com/office/drawing/2014/main" id="{DDD857D9-6B99-DF4F-92BC-F24A3AFA8411}"/>
              </a:ext>
            </a:extLst>
          </p:cNvPr>
          <p:cNvGraphicFramePr>
            <a:graphicFrameLocks noChangeAspect="1"/>
          </p:cNvGraphicFramePr>
          <p:nvPr/>
        </p:nvGraphicFramePr>
        <p:xfrm>
          <a:off x="1998663" y="4975225"/>
          <a:ext cx="5100637" cy="1501775"/>
        </p:xfrm>
        <a:graphic>
          <a:graphicData uri="http://schemas.openxmlformats.org/presentationml/2006/ole">
            <mc:AlternateContent xmlns:mc="http://schemas.openxmlformats.org/markup-compatibility/2006">
              <mc:Choice xmlns:v="urn:schemas-microsoft-com:vml" Requires="v">
                <p:oleObj spid="_x0000_s13324" name="公式" r:id="rId3" imgW="63487300" imgH="18719800" progId="Equation.3">
                  <p:embed/>
                </p:oleObj>
              </mc:Choice>
              <mc:Fallback>
                <p:oleObj name="公式" r:id="rId3" imgW="63487300" imgH="187198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8663" y="4975225"/>
                        <a:ext cx="5100637" cy="150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317" name="Group 7">
            <a:extLst>
              <a:ext uri="{FF2B5EF4-FFF2-40B4-BE49-F238E27FC236}">
                <a16:creationId xmlns:a16="http://schemas.microsoft.com/office/drawing/2014/main" id="{F3A4F118-7904-F147-8A9A-6DA0A109749F}"/>
              </a:ext>
            </a:extLst>
          </p:cNvPr>
          <p:cNvGrpSpPr>
            <a:grpSpLocks/>
          </p:cNvGrpSpPr>
          <p:nvPr/>
        </p:nvGrpSpPr>
        <p:grpSpPr bwMode="auto">
          <a:xfrm>
            <a:off x="1295400" y="1196975"/>
            <a:ext cx="6858000" cy="3168650"/>
            <a:chOff x="816" y="740"/>
            <a:chExt cx="4320" cy="1996"/>
          </a:xfrm>
        </p:grpSpPr>
        <p:pic>
          <p:nvPicPr>
            <p:cNvPr id="13318" name="Picture 4">
              <a:extLst>
                <a:ext uri="{FF2B5EF4-FFF2-40B4-BE49-F238E27FC236}">
                  <a16:creationId xmlns:a16="http://schemas.microsoft.com/office/drawing/2014/main" id="{FAA767DB-AB19-1E4A-BBED-C073EB777F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 y="860"/>
              <a:ext cx="4320" cy="1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Text Box 6">
              <a:extLst>
                <a:ext uri="{FF2B5EF4-FFF2-40B4-BE49-F238E27FC236}">
                  <a16:creationId xmlns:a16="http://schemas.microsoft.com/office/drawing/2014/main" id="{7F755260-105E-0A42-A34C-2598EDAF3AB7}"/>
                </a:ext>
              </a:extLst>
            </p:cNvPr>
            <p:cNvSpPr txBox="1">
              <a:spLocks noChangeArrowheads="1"/>
            </p:cNvSpPr>
            <p:nvPr/>
          </p:nvSpPr>
          <p:spPr bwMode="auto">
            <a:xfrm>
              <a:off x="3676" y="740"/>
              <a:ext cx="308" cy="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6600"/>
                </a:buClr>
                <a:buSzPct val="55000"/>
                <a:buFont typeface="Wingdings"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FF6600"/>
                </a:buClr>
                <a:buSzPct val="50000"/>
                <a:buFont typeface="Wingdings"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9600">
                  <a:solidFill>
                    <a:schemeClr val="hlink"/>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3763">
                                            <p:txEl>
                                              <p:pRg st="0" end="0"/>
                                            </p:txEl>
                                          </p:spTgt>
                                        </p:tgtEl>
                                        <p:attrNameLst>
                                          <p:attrName>style.visibility</p:attrName>
                                        </p:attrNameLst>
                                      </p:cBhvr>
                                      <p:to>
                                        <p:strVal val="visible"/>
                                      </p:to>
                                    </p:set>
                                    <p:animEffect transition="in" filter="wipe(left)">
                                      <p:cBhvr>
                                        <p:cTn id="7" dur="500"/>
                                        <p:tgtEl>
                                          <p:spTgt spid="3737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73765"/>
                                        </p:tgtEl>
                                        <p:attrNameLst>
                                          <p:attrName>style.visibility</p:attrName>
                                        </p:attrNameLst>
                                      </p:cBhvr>
                                      <p:to>
                                        <p:strVal val="visible"/>
                                      </p:to>
                                    </p:set>
                                    <p:animEffect transition="in" filter="wipe(up)">
                                      <p:cBhvr>
                                        <p:cTn id="12" dur="500"/>
                                        <p:tgtEl>
                                          <p:spTgt spid="3737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3" grpId="0" build="p" autoUpdateAnimBg="0"/>
    </p:bldLst>
  </p:timing>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隶书"/>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1784</TotalTime>
  <Words>2189</Words>
  <Application>Microsoft Macintosh PowerPoint</Application>
  <PresentationFormat>全屏显示(4:3)</PresentationFormat>
  <Paragraphs>214</Paragraphs>
  <Slides>42</Slides>
  <Notes>4</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4</vt:i4>
      </vt:variant>
      <vt:variant>
        <vt:lpstr>幻灯片标题</vt:lpstr>
      </vt:variant>
      <vt:variant>
        <vt:i4>42</vt:i4>
      </vt:variant>
    </vt:vector>
  </HeadingPairs>
  <TitlesOfParts>
    <vt:vector size="55" baseType="lpstr">
      <vt:lpstr>STKaiti</vt:lpstr>
      <vt:lpstr>STXingkai</vt:lpstr>
      <vt:lpstr>宋体</vt:lpstr>
      <vt:lpstr>Microsoft YaHei</vt:lpstr>
      <vt:lpstr>幼圆</vt:lpstr>
      <vt:lpstr>Tahoma</vt:lpstr>
      <vt:lpstr>Times New Roman</vt:lpstr>
      <vt:lpstr>Wingdings</vt:lpstr>
      <vt:lpstr>Blends</vt:lpstr>
      <vt:lpstr>Visio</vt:lpstr>
      <vt:lpstr>公式</vt:lpstr>
      <vt:lpstr>Equation.3</vt:lpstr>
      <vt:lpstr>Equation</vt:lpstr>
      <vt:lpstr>数字系统设计</vt:lpstr>
      <vt:lpstr>数模与模数转换的应用</vt:lpstr>
      <vt:lpstr>数模与模数转换的应用</vt:lpstr>
      <vt:lpstr>9.1 数模转换器DAC</vt:lpstr>
      <vt:lpstr>9.1 数模转换器DAC</vt:lpstr>
      <vt:lpstr>9.1.1 数模转换的基本原理</vt:lpstr>
      <vt:lpstr>9.1.2 权电阻解码网络DAC</vt:lpstr>
      <vt:lpstr>权电阻DAC的缺点</vt:lpstr>
      <vt:lpstr>9.1.3 T型电阻网络DAC </vt:lpstr>
      <vt:lpstr>9.1.3 T型电阻网络DAC</vt:lpstr>
      <vt:lpstr>T型电阻网络DAC的优缺点</vt:lpstr>
      <vt:lpstr>9.1.4 倒T型电阻网络DAC </vt:lpstr>
      <vt:lpstr>DAC的主要技术指标</vt:lpstr>
      <vt:lpstr>DAC的主要技术指标</vt:lpstr>
      <vt:lpstr>集成DAC(DAC0832)</vt:lpstr>
      <vt:lpstr>DAC应用举例</vt:lpstr>
      <vt:lpstr>语音合成－公交车语音报站</vt:lpstr>
      <vt:lpstr>程控增益放大器</vt:lpstr>
      <vt:lpstr>9.2 模数转换器ADC</vt:lpstr>
      <vt:lpstr>采样(Sample)</vt:lpstr>
      <vt:lpstr>采样定理</vt:lpstr>
      <vt:lpstr>保持(Hold)</vt:lpstr>
      <vt:lpstr>量化</vt:lpstr>
      <vt:lpstr>编码</vt:lpstr>
      <vt:lpstr>AD转换的分类</vt:lpstr>
      <vt:lpstr>并行比较型ADC原理说明</vt:lpstr>
      <vt:lpstr>并行比较型ADC的优缺点</vt:lpstr>
      <vt:lpstr>逐次渐进型ADC</vt:lpstr>
      <vt:lpstr>逐次渐进型ADC</vt:lpstr>
      <vt:lpstr>并/串比较型ADC</vt:lpstr>
      <vt:lpstr>双积分型ADC</vt:lpstr>
      <vt:lpstr>ADC的主要技术指标</vt:lpstr>
      <vt:lpstr>集成ADC0809</vt:lpstr>
      <vt:lpstr>集成ADC0809</vt:lpstr>
      <vt:lpstr>集成ADC0809</vt:lpstr>
      <vt:lpstr>课程设置</vt:lpstr>
      <vt:lpstr>如何进行课程改革</vt:lpstr>
      <vt:lpstr>数字电路课程体系</vt:lpstr>
      <vt:lpstr>密码保险箱</vt:lpstr>
      <vt:lpstr>课程成绩</vt:lpstr>
      <vt:lpstr>圣诞快乐</vt:lpstr>
      <vt:lpstr>要努力奔跑</vt:lpstr>
    </vt:vector>
  </TitlesOfParts>
  <Company>Beijing EastWave Telecom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 Wensheng</dc:creator>
  <cp:lastModifiedBy>Microsoft Office User</cp:lastModifiedBy>
  <cp:revision>128</cp:revision>
  <dcterms:created xsi:type="dcterms:W3CDTF">2001-11-21T01:14:27Z</dcterms:created>
  <dcterms:modified xsi:type="dcterms:W3CDTF">2019-07-04T23:29:14Z</dcterms:modified>
</cp:coreProperties>
</file>